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15"/>
  </p:notesMasterIdLst>
  <p:sldIdLst>
    <p:sldId id="1422" r:id="rId2"/>
    <p:sldId id="1440" r:id="rId3"/>
    <p:sldId id="1441" r:id="rId4"/>
    <p:sldId id="1442" r:id="rId5"/>
    <p:sldId id="1443" r:id="rId6"/>
    <p:sldId id="1450" r:id="rId7"/>
    <p:sldId id="1449" r:id="rId8"/>
    <p:sldId id="1451" r:id="rId9"/>
    <p:sldId id="1453" r:id="rId10"/>
    <p:sldId id="1452" r:id="rId11"/>
    <p:sldId id="1458" r:id="rId12"/>
    <p:sldId id="1454" r:id="rId13"/>
    <p:sldId id="1456"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BC12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1550D0-D55A-4F62-88F2-25C901730A9B}" v="24" dt="2023-01-03T11:33:55.1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hed SLIMANE" userId="1d01ac44-5dfc-4f0f-92c4-02e7c97a5f95" providerId="ADAL" clId="{3C1550D0-D55A-4F62-88F2-25C901730A9B}"/>
    <pc:docChg chg="undo custSel delSld modSld">
      <pc:chgData name="Nahed SLIMANE" userId="1d01ac44-5dfc-4f0f-92c4-02e7c97a5f95" providerId="ADAL" clId="{3C1550D0-D55A-4F62-88F2-25C901730A9B}" dt="2023-01-03T11:41:12.189" v="1389" actId="20577"/>
      <pc:docMkLst>
        <pc:docMk/>
      </pc:docMkLst>
      <pc:sldChg chg="addSp delSp modSp mod">
        <pc:chgData name="Nahed SLIMANE" userId="1d01ac44-5dfc-4f0f-92c4-02e7c97a5f95" providerId="ADAL" clId="{3C1550D0-D55A-4F62-88F2-25C901730A9B}" dt="2023-01-03T11:41:12.189" v="1389" actId="20577"/>
        <pc:sldMkLst>
          <pc:docMk/>
          <pc:sldMk cId="2924090705" sldId="1449"/>
        </pc:sldMkLst>
        <pc:spChg chg="mod">
          <ac:chgData name="Nahed SLIMANE" userId="1d01ac44-5dfc-4f0f-92c4-02e7c97a5f95" providerId="ADAL" clId="{3C1550D0-D55A-4F62-88F2-25C901730A9B}" dt="2023-01-03T11:41:12.189" v="1389" actId="20577"/>
          <ac:spMkLst>
            <pc:docMk/>
            <pc:sldMk cId="2924090705" sldId="1449"/>
            <ac:spMk id="3" creationId="{36DD42E8-759C-E559-4BB8-5F12DD187D1F}"/>
          </ac:spMkLst>
        </pc:spChg>
        <pc:spChg chg="add mod">
          <ac:chgData name="Nahed SLIMANE" userId="1d01ac44-5dfc-4f0f-92c4-02e7c97a5f95" providerId="ADAL" clId="{3C1550D0-D55A-4F62-88F2-25C901730A9B}" dt="2023-01-03T10:39:37.719" v="876" actId="1076"/>
          <ac:spMkLst>
            <pc:docMk/>
            <pc:sldMk cId="2924090705" sldId="1449"/>
            <ac:spMk id="4" creationId="{AA664151-73BB-FD00-310D-86A2FBD495F4}"/>
          </ac:spMkLst>
        </pc:spChg>
        <pc:spChg chg="add del mod">
          <ac:chgData name="Nahed SLIMANE" userId="1d01ac44-5dfc-4f0f-92c4-02e7c97a5f95" providerId="ADAL" clId="{3C1550D0-D55A-4F62-88F2-25C901730A9B}" dt="2023-01-03T10:39:31.443" v="874" actId="478"/>
          <ac:spMkLst>
            <pc:docMk/>
            <pc:sldMk cId="2924090705" sldId="1449"/>
            <ac:spMk id="7" creationId="{ED43C50F-FCBB-425B-E066-6AC6E0A2E475}"/>
          </ac:spMkLst>
        </pc:spChg>
        <pc:spChg chg="add del mod">
          <ac:chgData name="Nahed SLIMANE" userId="1d01ac44-5dfc-4f0f-92c4-02e7c97a5f95" providerId="ADAL" clId="{3C1550D0-D55A-4F62-88F2-25C901730A9B}" dt="2023-01-03T10:38:10.796" v="852"/>
          <ac:spMkLst>
            <pc:docMk/>
            <pc:sldMk cId="2924090705" sldId="1449"/>
            <ac:spMk id="8" creationId="{D17A9729-68E2-C9FF-B6BF-A7272FE322DE}"/>
          </ac:spMkLst>
        </pc:spChg>
        <pc:spChg chg="add del mod">
          <ac:chgData name="Nahed SLIMANE" userId="1d01ac44-5dfc-4f0f-92c4-02e7c97a5f95" providerId="ADAL" clId="{3C1550D0-D55A-4F62-88F2-25C901730A9B}" dt="2023-01-03T10:38:07.489" v="849"/>
          <ac:spMkLst>
            <pc:docMk/>
            <pc:sldMk cId="2924090705" sldId="1449"/>
            <ac:spMk id="9" creationId="{EBF42EC4-70EA-3D2C-D19B-390FA7FBD40C}"/>
          </ac:spMkLst>
        </pc:spChg>
      </pc:sldChg>
      <pc:sldChg chg="addSp modSp mod">
        <pc:chgData name="Nahed SLIMANE" userId="1d01ac44-5dfc-4f0f-92c4-02e7c97a5f95" providerId="ADAL" clId="{3C1550D0-D55A-4F62-88F2-25C901730A9B}" dt="2023-01-03T11:36:47.817" v="1370" actId="20577"/>
        <pc:sldMkLst>
          <pc:docMk/>
          <pc:sldMk cId="3753873637" sldId="1450"/>
        </pc:sldMkLst>
        <pc:spChg chg="mod">
          <ac:chgData name="Nahed SLIMANE" userId="1d01ac44-5dfc-4f0f-92c4-02e7c97a5f95" providerId="ADAL" clId="{3C1550D0-D55A-4F62-88F2-25C901730A9B}" dt="2023-01-03T10:32:47.720" v="640" actId="20577"/>
          <ac:spMkLst>
            <pc:docMk/>
            <pc:sldMk cId="3753873637" sldId="1450"/>
            <ac:spMk id="2" creationId="{EFD0300A-E427-232B-10C1-77487DAEE17F}"/>
          </ac:spMkLst>
        </pc:spChg>
        <pc:spChg chg="add mod">
          <ac:chgData name="Nahed SLIMANE" userId="1d01ac44-5dfc-4f0f-92c4-02e7c97a5f95" providerId="ADAL" clId="{3C1550D0-D55A-4F62-88F2-25C901730A9B}" dt="2023-01-03T11:36:45.531" v="1369" actId="20577"/>
          <ac:spMkLst>
            <pc:docMk/>
            <pc:sldMk cId="3753873637" sldId="1450"/>
            <ac:spMk id="3" creationId="{E0081A5E-CE7D-566D-481D-F279B2A6132A}"/>
          </ac:spMkLst>
        </pc:spChg>
        <pc:spChg chg="add mod">
          <ac:chgData name="Nahed SLIMANE" userId="1d01ac44-5dfc-4f0f-92c4-02e7c97a5f95" providerId="ADAL" clId="{3C1550D0-D55A-4F62-88F2-25C901730A9B}" dt="2023-01-03T11:36:47.817" v="1370" actId="20577"/>
          <ac:spMkLst>
            <pc:docMk/>
            <pc:sldMk cId="3753873637" sldId="1450"/>
            <ac:spMk id="4" creationId="{E96DC08F-2BE7-8090-8DAE-77F866A4668A}"/>
          </ac:spMkLst>
        </pc:spChg>
        <pc:spChg chg="mod">
          <ac:chgData name="Nahed SLIMANE" userId="1d01ac44-5dfc-4f0f-92c4-02e7c97a5f95" providerId="ADAL" clId="{3C1550D0-D55A-4F62-88F2-25C901730A9B}" dt="2023-01-03T11:35:27.268" v="1338" actId="122"/>
          <ac:spMkLst>
            <pc:docMk/>
            <pc:sldMk cId="3753873637" sldId="1450"/>
            <ac:spMk id="6" creationId="{F5F607AB-AE63-2D27-BD25-1E9FAD7C42F0}"/>
          </ac:spMkLst>
        </pc:spChg>
        <pc:spChg chg="mod">
          <ac:chgData name="Nahed SLIMANE" userId="1d01ac44-5dfc-4f0f-92c4-02e7c97a5f95" providerId="ADAL" clId="{3C1550D0-D55A-4F62-88F2-25C901730A9B}" dt="2023-01-03T11:36:11.160" v="1343" actId="1076"/>
          <ac:spMkLst>
            <pc:docMk/>
            <pc:sldMk cId="3753873637" sldId="1450"/>
            <ac:spMk id="7" creationId="{5ADA40C8-9250-81D4-BB50-3BCF786FBCFC}"/>
          </ac:spMkLst>
        </pc:spChg>
        <pc:spChg chg="mod">
          <ac:chgData name="Nahed SLIMANE" userId="1d01ac44-5dfc-4f0f-92c4-02e7c97a5f95" providerId="ADAL" clId="{3C1550D0-D55A-4F62-88F2-25C901730A9B}" dt="2023-01-03T11:08:57.699" v="1093" actId="1076"/>
          <ac:spMkLst>
            <pc:docMk/>
            <pc:sldMk cId="3753873637" sldId="1450"/>
            <ac:spMk id="34" creationId="{AF31DBB2-E2D3-A7B4-E660-3E645DF75D39}"/>
          </ac:spMkLst>
        </pc:spChg>
      </pc:sldChg>
      <pc:sldChg chg="modSp mod">
        <pc:chgData name="Nahed SLIMANE" userId="1d01ac44-5dfc-4f0f-92c4-02e7c97a5f95" providerId="ADAL" clId="{3C1550D0-D55A-4F62-88F2-25C901730A9B}" dt="2023-01-03T11:01:30.161" v="1067" actId="1076"/>
        <pc:sldMkLst>
          <pc:docMk/>
          <pc:sldMk cId="4158013302" sldId="1451"/>
        </pc:sldMkLst>
        <pc:spChg chg="mod">
          <ac:chgData name="Nahed SLIMANE" userId="1d01ac44-5dfc-4f0f-92c4-02e7c97a5f95" providerId="ADAL" clId="{3C1550D0-D55A-4F62-88F2-25C901730A9B}" dt="2023-01-03T11:01:30.161" v="1067" actId="1076"/>
          <ac:spMkLst>
            <pc:docMk/>
            <pc:sldMk cId="4158013302" sldId="1451"/>
            <ac:spMk id="3" creationId="{918913AC-5125-C3CA-F820-5A8CDFEE9C74}"/>
          </ac:spMkLst>
        </pc:spChg>
        <pc:spChg chg="mod">
          <ac:chgData name="Nahed SLIMANE" userId="1d01ac44-5dfc-4f0f-92c4-02e7c97a5f95" providerId="ADAL" clId="{3C1550D0-D55A-4F62-88F2-25C901730A9B}" dt="2023-01-03T11:01:19.798" v="1064" actId="122"/>
          <ac:spMkLst>
            <pc:docMk/>
            <pc:sldMk cId="4158013302" sldId="1451"/>
            <ac:spMk id="6" creationId="{F5F607AB-AE63-2D27-BD25-1E9FAD7C42F0}"/>
          </ac:spMkLst>
        </pc:spChg>
        <pc:spChg chg="mod">
          <ac:chgData name="Nahed SLIMANE" userId="1d01ac44-5dfc-4f0f-92c4-02e7c97a5f95" providerId="ADAL" clId="{3C1550D0-D55A-4F62-88F2-25C901730A9B}" dt="2023-01-03T11:01:23.700" v="1065" actId="122"/>
          <ac:spMkLst>
            <pc:docMk/>
            <pc:sldMk cId="4158013302" sldId="1451"/>
            <ac:spMk id="7" creationId="{5ADA40C8-9250-81D4-BB50-3BCF786FBCFC}"/>
          </ac:spMkLst>
        </pc:spChg>
      </pc:sldChg>
      <pc:sldChg chg="addSp modSp mod">
        <pc:chgData name="Nahed SLIMANE" userId="1d01ac44-5dfc-4f0f-92c4-02e7c97a5f95" providerId="ADAL" clId="{3C1550D0-D55A-4F62-88F2-25C901730A9B}" dt="2023-01-03T11:31:47.512" v="1248" actId="1076"/>
        <pc:sldMkLst>
          <pc:docMk/>
          <pc:sldMk cId="3768940434" sldId="1452"/>
        </pc:sldMkLst>
        <pc:spChg chg="add mod">
          <ac:chgData name="Nahed SLIMANE" userId="1d01ac44-5dfc-4f0f-92c4-02e7c97a5f95" providerId="ADAL" clId="{3C1550D0-D55A-4F62-88F2-25C901730A9B}" dt="2023-01-03T11:23:45.037" v="1100" actId="1076"/>
          <ac:spMkLst>
            <pc:docMk/>
            <pc:sldMk cId="3768940434" sldId="1452"/>
            <ac:spMk id="3" creationId="{EEB51FCF-51FD-EE5F-720B-A3E659AFEFC9}"/>
          </ac:spMkLst>
        </pc:spChg>
        <pc:spChg chg="add mod">
          <ac:chgData name="Nahed SLIMANE" userId="1d01ac44-5dfc-4f0f-92c4-02e7c97a5f95" providerId="ADAL" clId="{3C1550D0-D55A-4F62-88F2-25C901730A9B}" dt="2023-01-03T11:31:47.512" v="1248" actId="1076"/>
          <ac:spMkLst>
            <pc:docMk/>
            <pc:sldMk cId="3768940434" sldId="1452"/>
            <ac:spMk id="4" creationId="{1F3F964D-8036-ECA6-7EF5-AAA0BDC5E966}"/>
          </ac:spMkLst>
        </pc:spChg>
        <pc:spChg chg="mod">
          <ac:chgData name="Nahed SLIMANE" userId="1d01ac44-5dfc-4f0f-92c4-02e7c97a5f95" providerId="ADAL" clId="{3C1550D0-D55A-4F62-88F2-25C901730A9B}" dt="2023-01-03T08:54:43.827" v="571" actId="1076"/>
          <ac:spMkLst>
            <pc:docMk/>
            <pc:sldMk cId="3768940434" sldId="1452"/>
            <ac:spMk id="6" creationId="{F5F607AB-AE63-2D27-BD25-1E9FAD7C42F0}"/>
          </ac:spMkLst>
        </pc:spChg>
        <pc:spChg chg="mod">
          <ac:chgData name="Nahed SLIMANE" userId="1d01ac44-5dfc-4f0f-92c4-02e7c97a5f95" providerId="ADAL" clId="{3C1550D0-D55A-4F62-88F2-25C901730A9B}" dt="2023-01-03T10:50:20.383" v="1061" actId="20577"/>
          <ac:spMkLst>
            <pc:docMk/>
            <pc:sldMk cId="3768940434" sldId="1452"/>
            <ac:spMk id="7" creationId="{5ADA40C8-9250-81D4-BB50-3BCF786FBCFC}"/>
          </ac:spMkLst>
        </pc:spChg>
      </pc:sldChg>
      <pc:sldChg chg="modSp mod">
        <pc:chgData name="Nahed SLIMANE" userId="1d01ac44-5dfc-4f0f-92c4-02e7c97a5f95" providerId="ADAL" clId="{3C1550D0-D55A-4F62-88F2-25C901730A9B}" dt="2023-01-03T11:01:50.422" v="1070" actId="122"/>
        <pc:sldMkLst>
          <pc:docMk/>
          <pc:sldMk cId="1248331676" sldId="1453"/>
        </pc:sldMkLst>
        <pc:spChg chg="mod">
          <ac:chgData name="Nahed SLIMANE" userId="1d01ac44-5dfc-4f0f-92c4-02e7c97a5f95" providerId="ADAL" clId="{3C1550D0-D55A-4F62-88F2-25C901730A9B}" dt="2023-01-03T11:01:44.318" v="1068" actId="122"/>
          <ac:spMkLst>
            <pc:docMk/>
            <pc:sldMk cId="1248331676" sldId="1453"/>
            <ac:spMk id="3" creationId="{918913AC-5125-C3CA-F820-5A8CDFEE9C74}"/>
          </ac:spMkLst>
        </pc:spChg>
        <pc:spChg chg="mod">
          <ac:chgData name="Nahed SLIMANE" userId="1d01ac44-5dfc-4f0f-92c4-02e7c97a5f95" providerId="ADAL" clId="{3C1550D0-D55A-4F62-88F2-25C901730A9B}" dt="2023-01-03T11:01:50.422" v="1070" actId="122"/>
          <ac:spMkLst>
            <pc:docMk/>
            <pc:sldMk cId="1248331676" sldId="1453"/>
            <ac:spMk id="6" creationId="{F5F607AB-AE63-2D27-BD25-1E9FAD7C42F0}"/>
          </ac:spMkLst>
        </pc:spChg>
        <pc:spChg chg="mod">
          <ac:chgData name="Nahed SLIMANE" userId="1d01ac44-5dfc-4f0f-92c4-02e7c97a5f95" providerId="ADAL" clId="{3C1550D0-D55A-4F62-88F2-25C901730A9B}" dt="2023-01-03T11:01:46.853" v="1069" actId="122"/>
          <ac:spMkLst>
            <pc:docMk/>
            <pc:sldMk cId="1248331676" sldId="1453"/>
            <ac:spMk id="7" creationId="{5ADA40C8-9250-81D4-BB50-3BCF786FBCFC}"/>
          </ac:spMkLst>
        </pc:spChg>
      </pc:sldChg>
      <pc:sldChg chg="modSp mod">
        <pc:chgData name="Nahed SLIMANE" userId="1d01ac44-5dfc-4f0f-92c4-02e7c97a5f95" providerId="ADAL" clId="{3C1550D0-D55A-4F62-88F2-25C901730A9B}" dt="2023-01-03T11:03:02.992" v="1072" actId="1076"/>
        <pc:sldMkLst>
          <pc:docMk/>
          <pc:sldMk cId="4162067180" sldId="1454"/>
        </pc:sldMkLst>
        <pc:spChg chg="mod">
          <ac:chgData name="Nahed SLIMANE" userId="1d01ac44-5dfc-4f0f-92c4-02e7c97a5f95" providerId="ADAL" clId="{3C1550D0-D55A-4F62-88F2-25C901730A9B}" dt="2023-01-03T11:03:02.992" v="1072" actId="1076"/>
          <ac:spMkLst>
            <pc:docMk/>
            <pc:sldMk cId="4162067180" sldId="1454"/>
            <ac:spMk id="6" creationId="{F5F607AB-AE63-2D27-BD25-1E9FAD7C42F0}"/>
          </ac:spMkLst>
        </pc:spChg>
      </pc:sldChg>
      <pc:sldChg chg="del">
        <pc:chgData name="Nahed SLIMANE" userId="1d01ac44-5dfc-4f0f-92c4-02e7c97a5f95" providerId="ADAL" clId="{3C1550D0-D55A-4F62-88F2-25C901730A9B}" dt="2023-01-03T11:37:01.865" v="1371" actId="47"/>
        <pc:sldMkLst>
          <pc:docMk/>
          <pc:sldMk cId="1341798546" sldId="1455"/>
        </pc:sldMkLst>
      </pc:sldChg>
      <pc:sldChg chg="modSp mod">
        <pc:chgData name="Nahed SLIMANE" userId="1d01ac44-5dfc-4f0f-92c4-02e7c97a5f95" providerId="ADAL" clId="{3C1550D0-D55A-4F62-88F2-25C901730A9B}" dt="2023-01-03T11:05:56.770" v="1076" actId="255"/>
        <pc:sldMkLst>
          <pc:docMk/>
          <pc:sldMk cId="2740106711" sldId="1456"/>
        </pc:sldMkLst>
        <pc:spChg chg="mod">
          <ac:chgData name="Nahed SLIMANE" userId="1d01ac44-5dfc-4f0f-92c4-02e7c97a5f95" providerId="ADAL" clId="{3C1550D0-D55A-4F62-88F2-25C901730A9B}" dt="2023-01-03T11:05:56.770" v="1076" actId="255"/>
          <ac:spMkLst>
            <pc:docMk/>
            <pc:sldMk cId="2740106711" sldId="1456"/>
            <ac:spMk id="3" creationId="{56E9425B-22DC-976C-8A47-51CA4382E619}"/>
          </ac:spMkLst>
        </pc:spChg>
      </pc:sldChg>
      <pc:sldChg chg="modSp del mod">
        <pc:chgData name="Nahed SLIMANE" userId="1d01ac44-5dfc-4f0f-92c4-02e7c97a5f95" providerId="ADAL" clId="{3C1550D0-D55A-4F62-88F2-25C901730A9B}" dt="2023-01-03T11:38:55.591" v="1372" actId="47"/>
        <pc:sldMkLst>
          <pc:docMk/>
          <pc:sldMk cId="1729534638" sldId="1457"/>
        </pc:sldMkLst>
        <pc:spChg chg="mod">
          <ac:chgData name="Nahed SLIMANE" userId="1d01ac44-5dfc-4f0f-92c4-02e7c97a5f95" providerId="ADAL" clId="{3C1550D0-D55A-4F62-88F2-25C901730A9B}" dt="2023-01-03T08:53:01.020" v="481" actId="20577"/>
          <ac:spMkLst>
            <pc:docMk/>
            <pc:sldMk cId="1729534638" sldId="1457"/>
            <ac:spMk id="6" creationId="{F5F607AB-AE63-2D27-BD25-1E9FAD7C42F0}"/>
          </ac:spMkLst>
        </pc:spChg>
      </pc:sldChg>
      <pc:sldChg chg="addSp modSp mod">
        <pc:chgData name="Nahed SLIMANE" userId="1d01ac44-5dfc-4f0f-92c4-02e7c97a5f95" providerId="ADAL" clId="{3C1550D0-D55A-4F62-88F2-25C901730A9B}" dt="2023-01-03T11:00:20.249" v="1063" actId="1076"/>
        <pc:sldMkLst>
          <pc:docMk/>
          <pc:sldMk cId="2345941571" sldId="1458"/>
        </pc:sldMkLst>
        <pc:spChg chg="add mod">
          <ac:chgData name="Nahed SLIMANE" userId="1d01ac44-5dfc-4f0f-92c4-02e7c97a5f95" providerId="ADAL" clId="{3C1550D0-D55A-4F62-88F2-25C901730A9B}" dt="2023-01-03T08:50:55.403" v="453" actId="1076"/>
          <ac:spMkLst>
            <pc:docMk/>
            <pc:sldMk cId="2345941571" sldId="1458"/>
            <ac:spMk id="3" creationId="{08E88519-FB99-6068-3DF9-E912F92145A0}"/>
          </ac:spMkLst>
        </pc:spChg>
        <pc:spChg chg="add mod">
          <ac:chgData name="Nahed SLIMANE" userId="1d01ac44-5dfc-4f0f-92c4-02e7c97a5f95" providerId="ADAL" clId="{3C1550D0-D55A-4F62-88F2-25C901730A9B}" dt="2023-01-03T08:52:16.560" v="468" actId="1036"/>
          <ac:spMkLst>
            <pc:docMk/>
            <pc:sldMk cId="2345941571" sldId="1458"/>
            <ac:spMk id="4" creationId="{4AE297BC-3A14-336B-A276-186F5B2007F3}"/>
          </ac:spMkLst>
        </pc:spChg>
        <pc:spChg chg="mod">
          <ac:chgData name="Nahed SLIMANE" userId="1d01ac44-5dfc-4f0f-92c4-02e7c97a5f95" providerId="ADAL" clId="{3C1550D0-D55A-4F62-88F2-25C901730A9B}" dt="2023-01-03T08:52:10.755" v="467" actId="1076"/>
          <ac:spMkLst>
            <pc:docMk/>
            <pc:sldMk cId="2345941571" sldId="1458"/>
            <ac:spMk id="6" creationId="{F5F607AB-AE63-2D27-BD25-1E9FAD7C42F0}"/>
          </ac:spMkLst>
        </pc:spChg>
        <pc:spChg chg="mod">
          <ac:chgData name="Nahed SLIMANE" userId="1d01ac44-5dfc-4f0f-92c4-02e7c97a5f95" providerId="ADAL" clId="{3C1550D0-D55A-4F62-88F2-25C901730A9B}" dt="2023-01-03T11:00:20.249" v="1063" actId="1076"/>
          <ac:spMkLst>
            <pc:docMk/>
            <pc:sldMk cId="2345941571" sldId="1458"/>
            <ac:spMk id="7" creationId="{5ADA40C8-9250-81D4-BB50-3BCF786FBCF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FB152-75D1-4E76-BA8E-71244BC814CA}" type="datetimeFigureOut">
              <a:rPr lang="fr-FR" smtClean="0"/>
              <a:t>03/01/2023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0FFB3B-7F4C-437C-9539-D5864FB35437}" type="slidenum">
              <a:rPr lang="fr-FR" smtClean="0"/>
              <a:t>‹N°›</a:t>
            </a:fld>
            <a:endParaRPr lang="fr-FR"/>
          </a:p>
        </p:txBody>
      </p:sp>
    </p:spTree>
    <p:extLst>
      <p:ext uri="{BB962C8B-B14F-4D97-AF65-F5344CB8AC3E}">
        <p14:creationId xmlns:p14="http://schemas.microsoft.com/office/powerpoint/2010/main" val="837910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D4BA18-B3B6-4711-969B-4664A2E6F1D2}"/>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fr-FR"/>
              <a:t>Modifiez le style du titre</a:t>
            </a:r>
          </a:p>
        </p:txBody>
      </p:sp>
      <p:sp>
        <p:nvSpPr>
          <p:cNvPr id="3" name="Sous-titre 2">
            <a:extLst>
              <a:ext uri="{FF2B5EF4-FFF2-40B4-BE49-F238E27FC236}">
                <a16:creationId xmlns:a16="http://schemas.microsoft.com/office/drawing/2014/main" id="{B30A8D85-E0C0-4695-825C-86CF203121F6}"/>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fr-FR"/>
              <a:t>Modifiez le style des sous-titres du masque</a:t>
            </a:r>
          </a:p>
        </p:txBody>
      </p:sp>
      <p:sp>
        <p:nvSpPr>
          <p:cNvPr id="4" name="Espace réservé de la date 3">
            <a:extLst>
              <a:ext uri="{FF2B5EF4-FFF2-40B4-BE49-F238E27FC236}">
                <a16:creationId xmlns:a16="http://schemas.microsoft.com/office/drawing/2014/main" id="{0853E169-9CA2-4DAD-869C-426542ED6AF5}"/>
              </a:ext>
            </a:extLst>
          </p:cNvPr>
          <p:cNvSpPr txBox="1">
            <a:spLocks noGrp="1"/>
          </p:cNvSpPr>
          <p:nvPr>
            <p:ph type="dt" sz="half" idx="7"/>
          </p:nvPr>
        </p:nvSpPr>
        <p:spPr/>
        <p:txBody>
          <a:bodyPr/>
          <a:lstStyle>
            <a:lvl1pPr>
              <a:defRPr/>
            </a:lvl1pPr>
          </a:lstStyle>
          <a:p>
            <a:pPr lvl="0"/>
            <a:fld id="{02564014-73B7-44C8-8BB5-E09517FD366A}" type="datetime1">
              <a:rPr lang="fr-FR" smtClean="0"/>
              <a:t>03/01/2023</a:t>
            </a:fld>
            <a:endParaRPr lang="fr-FR"/>
          </a:p>
        </p:txBody>
      </p:sp>
      <p:sp>
        <p:nvSpPr>
          <p:cNvPr id="5" name="Espace réservé du pied de page 4">
            <a:extLst>
              <a:ext uri="{FF2B5EF4-FFF2-40B4-BE49-F238E27FC236}">
                <a16:creationId xmlns:a16="http://schemas.microsoft.com/office/drawing/2014/main" id="{DC3BF8AD-BD1A-4A32-ADF0-6B20B367A2AB}"/>
              </a:ext>
            </a:extLst>
          </p:cNvPr>
          <p:cNvSpPr txBox="1">
            <a:spLocks noGrp="1"/>
          </p:cNvSpPr>
          <p:nvPr>
            <p:ph type="ftr" sz="quarter" idx="9"/>
          </p:nvPr>
        </p:nvSpPr>
        <p:spPr/>
        <p:txBody>
          <a:bodyPr/>
          <a:lstStyle>
            <a:lvl1pPr>
              <a:defRPr/>
            </a:lvl1pPr>
          </a:lstStyle>
          <a:p>
            <a:pPr lvl="0"/>
            <a:endParaRPr lang="fr-FR"/>
          </a:p>
        </p:txBody>
      </p:sp>
      <p:sp>
        <p:nvSpPr>
          <p:cNvPr id="6" name="Espace réservé du numéro de diapositive 5">
            <a:extLst>
              <a:ext uri="{FF2B5EF4-FFF2-40B4-BE49-F238E27FC236}">
                <a16:creationId xmlns:a16="http://schemas.microsoft.com/office/drawing/2014/main" id="{8ACD214F-692A-4BBF-9492-D295CF3DFBA6}"/>
              </a:ext>
            </a:extLst>
          </p:cNvPr>
          <p:cNvSpPr txBox="1">
            <a:spLocks noGrp="1"/>
          </p:cNvSpPr>
          <p:nvPr>
            <p:ph type="sldNum" sz="quarter" idx="8"/>
          </p:nvPr>
        </p:nvSpPr>
        <p:spPr/>
        <p:txBody>
          <a:bodyPr/>
          <a:lstStyle>
            <a:lvl1pPr>
              <a:defRPr/>
            </a:lvl1pPr>
          </a:lstStyle>
          <a:p>
            <a:pPr lvl="0"/>
            <a:fld id="{1D532942-D443-4D01-9F5B-AF925E2F98E4}" type="slidenum">
              <a:t>‹N°›</a:t>
            </a:fld>
            <a:endParaRPr lang="fr-FR"/>
          </a:p>
        </p:txBody>
      </p:sp>
    </p:spTree>
    <p:extLst>
      <p:ext uri="{BB962C8B-B14F-4D97-AF65-F5344CB8AC3E}">
        <p14:creationId xmlns:p14="http://schemas.microsoft.com/office/powerpoint/2010/main" val="4177595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DE28C3-BD04-44A8-8565-ABF0BE8324EF}"/>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texte vertical 2">
            <a:extLst>
              <a:ext uri="{FF2B5EF4-FFF2-40B4-BE49-F238E27FC236}">
                <a16:creationId xmlns:a16="http://schemas.microsoft.com/office/drawing/2014/main" id="{B6FE76F4-A643-4911-B4F5-ECEC7AE9DE11}"/>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95EF5E3-8532-4CD1-90BF-634035DF9F41}"/>
              </a:ext>
            </a:extLst>
          </p:cNvPr>
          <p:cNvSpPr txBox="1">
            <a:spLocks noGrp="1"/>
          </p:cNvSpPr>
          <p:nvPr>
            <p:ph type="dt" sz="half" idx="7"/>
          </p:nvPr>
        </p:nvSpPr>
        <p:spPr/>
        <p:txBody>
          <a:bodyPr/>
          <a:lstStyle>
            <a:lvl1pPr>
              <a:defRPr/>
            </a:lvl1pPr>
          </a:lstStyle>
          <a:p>
            <a:pPr lvl="0"/>
            <a:fld id="{4409154F-A8EE-43DE-A83E-A8F756F3D8E5}" type="datetime1">
              <a:rPr lang="fr-FR" smtClean="0"/>
              <a:t>03/01/2023</a:t>
            </a:fld>
            <a:endParaRPr lang="fr-FR"/>
          </a:p>
        </p:txBody>
      </p:sp>
      <p:sp>
        <p:nvSpPr>
          <p:cNvPr id="5" name="Espace réservé du pied de page 4">
            <a:extLst>
              <a:ext uri="{FF2B5EF4-FFF2-40B4-BE49-F238E27FC236}">
                <a16:creationId xmlns:a16="http://schemas.microsoft.com/office/drawing/2014/main" id="{DAAE3510-10F1-4997-ABA7-6BC0BD2D3591}"/>
              </a:ext>
            </a:extLst>
          </p:cNvPr>
          <p:cNvSpPr txBox="1">
            <a:spLocks noGrp="1"/>
          </p:cNvSpPr>
          <p:nvPr>
            <p:ph type="ftr" sz="quarter" idx="9"/>
          </p:nvPr>
        </p:nvSpPr>
        <p:spPr/>
        <p:txBody>
          <a:bodyPr/>
          <a:lstStyle>
            <a:lvl1pPr>
              <a:defRPr/>
            </a:lvl1pPr>
          </a:lstStyle>
          <a:p>
            <a:pPr lvl="0"/>
            <a:endParaRPr lang="fr-FR"/>
          </a:p>
        </p:txBody>
      </p:sp>
      <p:sp>
        <p:nvSpPr>
          <p:cNvPr id="6" name="Espace réservé du numéro de diapositive 5">
            <a:extLst>
              <a:ext uri="{FF2B5EF4-FFF2-40B4-BE49-F238E27FC236}">
                <a16:creationId xmlns:a16="http://schemas.microsoft.com/office/drawing/2014/main" id="{EA26FE47-2EC3-483B-A5B9-DF0CEA0B75F1}"/>
              </a:ext>
            </a:extLst>
          </p:cNvPr>
          <p:cNvSpPr txBox="1">
            <a:spLocks noGrp="1"/>
          </p:cNvSpPr>
          <p:nvPr>
            <p:ph type="sldNum" sz="quarter" idx="8"/>
          </p:nvPr>
        </p:nvSpPr>
        <p:spPr/>
        <p:txBody>
          <a:bodyPr/>
          <a:lstStyle>
            <a:lvl1pPr>
              <a:defRPr/>
            </a:lvl1pPr>
          </a:lstStyle>
          <a:p>
            <a:pPr lvl="0"/>
            <a:fld id="{FFEE3F67-7176-4D73-B1E6-A72664D2FD55}" type="slidenum">
              <a:t>‹N°›</a:t>
            </a:fld>
            <a:endParaRPr lang="fr-FR"/>
          </a:p>
        </p:txBody>
      </p:sp>
    </p:spTree>
    <p:extLst>
      <p:ext uri="{BB962C8B-B14F-4D97-AF65-F5344CB8AC3E}">
        <p14:creationId xmlns:p14="http://schemas.microsoft.com/office/powerpoint/2010/main" val="264115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AAD0506-78B1-484E-B63A-358203C06E3E}"/>
              </a:ext>
            </a:extLst>
          </p:cNvPr>
          <p:cNvSpPr txBox="1">
            <a:spLocks noGrp="1"/>
          </p:cNvSpPr>
          <p:nvPr>
            <p:ph type="title" orient="vert"/>
          </p:nvPr>
        </p:nvSpPr>
        <p:spPr>
          <a:xfrm>
            <a:off x="8724903" y="365129"/>
            <a:ext cx="2628899" cy="5811834"/>
          </a:xfrm>
        </p:spPr>
        <p:txBody>
          <a:bodyPr vert="eaVert"/>
          <a:lstStyle>
            <a:lvl1pPr>
              <a:defRPr/>
            </a:lvl1pPr>
          </a:lstStyle>
          <a:p>
            <a:pPr lvl="0"/>
            <a:r>
              <a:rPr lang="fr-FR"/>
              <a:t>Modifiez le style du titre</a:t>
            </a:r>
          </a:p>
        </p:txBody>
      </p:sp>
      <p:sp>
        <p:nvSpPr>
          <p:cNvPr id="3" name="Espace réservé du texte vertical 2">
            <a:extLst>
              <a:ext uri="{FF2B5EF4-FFF2-40B4-BE49-F238E27FC236}">
                <a16:creationId xmlns:a16="http://schemas.microsoft.com/office/drawing/2014/main" id="{F2825237-AFC4-47E1-8E36-676C62FA56BD}"/>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2312486-7C84-4432-B268-7AE3ADA5A6A6}"/>
              </a:ext>
            </a:extLst>
          </p:cNvPr>
          <p:cNvSpPr txBox="1">
            <a:spLocks noGrp="1"/>
          </p:cNvSpPr>
          <p:nvPr>
            <p:ph type="dt" sz="half" idx="7"/>
          </p:nvPr>
        </p:nvSpPr>
        <p:spPr/>
        <p:txBody>
          <a:bodyPr/>
          <a:lstStyle>
            <a:lvl1pPr>
              <a:defRPr/>
            </a:lvl1pPr>
          </a:lstStyle>
          <a:p>
            <a:pPr lvl="0"/>
            <a:fld id="{0C0EB9F3-359A-4ABF-808E-9139E3D18468}" type="datetime1">
              <a:rPr lang="fr-FR" smtClean="0"/>
              <a:t>03/01/2023</a:t>
            </a:fld>
            <a:endParaRPr lang="fr-FR"/>
          </a:p>
        </p:txBody>
      </p:sp>
      <p:sp>
        <p:nvSpPr>
          <p:cNvPr id="5" name="Espace réservé du pied de page 4">
            <a:extLst>
              <a:ext uri="{FF2B5EF4-FFF2-40B4-BE49-F238E27FC236}">
                <a16:creationId xmlns:a16="http://schemas.microsoft.com/office/drawing/2014/main" id="{8CA1B17F-00F5-453B-B47B-164CE02D7BE0}"/>
              </a:ext>
            </a:extLst>
          </p:cNvPr>
          <p:cNvSpPr txBox="1">
            <a:spLocks noGrp="1"/>
          </p:cNvSpPr>
          <p:nvPr>
            <p:ph type="ftr" sz="quarter" idx="9"/>
          </p:nvPr>
        </p:nvSpPr>
        <p:spPr/>
        <p:txBody>
          <a:bodyPr/>
          <a:lstStyle>
            <a:lvl1pPr>
              <a:defRPr/>
            </a:lvl1pPr>
          </a:lstStyle>
          <a:p>
            <a:pPr lvl="0"/>
            <a:endParaRPr lang="fr-FR"/>
          </a:p>
        </p:txBody>
      </p:sp>
      <p:sp>
        <p:nvSpPr>
          <p:cNvPr id="6" name="Espace réservé du numéro de diapositive 5">
            <a:extLst>
              <a:ext uri="{FF2B5EF4-FFF2-40B4-BE49-F238E27FC236}">
                <a16:creationId xmlns:a16="http://schemas.microsoft.com/office/drawing/2014/main" id="{B105400E-DFF0-4CD9-A9FE-063133170D65}"/>
              </a:ext>
            </a:extLst>
          </p:cNvPr>
          <p:cNvSpPr txBox="1">
            <a:spLocks noGrp="1"/>
          </p:cNvSpPr>
          <p:nvPr>
            <p:ph type="sldNum" sz="quarter" idx="8"/>
          </p:nvPr>
        </p:nvSpPr>
        <p:spPr/>
        <p:txBody>
          <a:bodyPr/>
          <a:lstStyle>
            <a:lvl1pPr>
              <a:defRPr/>
            </a:lvl1pPr>
          </a:lstStyle>
          <a:p>
            <a:pPr lvl="0"/>
            <a:fld id="{DBECDCFC-0CC4-420A-AB95-18D63A2F0AA2}" type="slidenum">
              <a:t>‹N°›</a:t>
            </a:fld>
            <a:endParaRPr lang="fr-FR"/>
          </a:p>
        </p:txBody>
      </p:sp>
    </p:spTree>
    <p:extLst>
      <p:ext uri="{BB962C8B-B14F-4D97-AF65-F5344CB8AC3E}">
        <p14:creationId xmlns:p14="http://schemas.microsoft.com/office/powerpoint/2010/main" val="3238692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srcRect/>
          <a:stretch>
            <a:fillRect/>
          </a:stretch>
        </p:blipFill>
        <p:spPr bwMode="auto">
          <a:xfrm>
            <a:off x="-12700" y="0"/>
            <a:ext cx="12217400" cy="6858000"/>
          </a:xfrm>
          <a:prstGeom prst="rect">
            <a:avLst/>
          </a:prstGeom>
          <a:noFill/>
          <a:ln w="9525">
            <a:noFill/>
            <a:miter lim="800000"/>
            <a:headEnd/>
            <a:tailEnd/>
          </a:ln>
        </p:spPr>
      </p:pic>
      <p:pic>
        <p:nvPicPr>
          <p:cNvPr id="3" name="Picture 4"/>
          <p:cNvPicPr>
            <a:picLocks noChangeAspect="1" noChangeArrowheads="1"/>
          </p:cNvPicPr>
          <p:nvPr userDrawn="1"/>
        </p:nvPicPr>
        <p:blipFill>
          <a:blip r:embed="rId3"/>
          <a:srcRect/>
          <a:stretch>
            <a:fillRect/>
          </a:stretch>
        </p:blipFill>
        <p:spPr bwMode="auto">
          <a:xfrm>
            <a:off x="9922933" y="6173788"/>
            <a:ext cx="1828800" cy="495300"/>
          </a:xfrm>
          <a:prstGeom prst="rect">
            <a:avLst/>
          </a:prstGeom>
          <a:noFill/>
          <a:ln w="9525">
            <a:noFill/>
            <a:round/>
            <a:headEnd/>
            <a:tailEnd/>
          </a:ln>
        </p:spPr>
      </p:pic>
      <p:pic>
        <p:nvPicPr>
          <p:cNvPr id="4" name="Picture 3"/>
          <p:cNvPicPr>
            <a:picLocks noChangeAspect="1" noChangeArrowheads="1"/>
          </p:cNvPicPr>
          <p:nvPr userDrawn="1"/>
        </p:nvPicPr>
        <p:blipFill>
          <a:blip r:embed="rId4"/>
          <a:srcRect/>
          <a:stretch>
            <a:fillRect/>
          </a:stretch>
        </p:blipFill>
        <p:spPr bwMode="auto">
          <a:xfrm>
            <a:off x="334433" y="6170614"/>
            <a:ext cx="1634067" cy="427037"/>
          </a:xfrm>
          <a:prstGeom prst="rect">
            <a:avLst/>
          </a:prstGeom>
          <a:noFill/>
          <a:ln w="9525">
            <a:noFill/>
            <a:miter lim="800000"/>
            <a:headEnd/>
            <a:tailEnd/>
          </a:ln>
        </p:spPr>
      </p:pic>
    </p:spTree>
    <p:extLst>
      <p:ext uri="{BB962C8B-B14F-4D97-AF65-F5344CB8AC3E}">
        <p14:creationId xmlns:p14="http://schemas.microsoft.com/office/powerpoint/2010/main" val="1946818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3A0C3D-1BD6-4418-9083-D93111D3209C}"/>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contenu 2">
            <a:extLst>
              <a:ext uri="{FF2B5EF4-FFF2-40B4-BE49-F238E27FC236}">
                <a16:creationId xmlns:a16="http://schemas.microsoft.com/office/drawing/2014/main" id="{BEF17BF6-9ECD-4363-8BB7-5F9110C9E9D4}"/>
              </a:ext>
            </a:extLst>
          </p:cNvPr>
          <p:cNvSpPr txBox="1">
            <a:spLocks noGrp="1"/>
          </p:cNvSpPr>
          <p:nvPr>
            <p:ph idx="4294967295"/>
          </p:nvPr>
        </p:nvSpPr>
        <p:spPr>
          <a:xfrm>
            <a:off x="838200" y="1847851"/>
            <a:ext cx="10515600" cy="4351336"/>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B7F6692-00DF-4899-9164-D7B0014D6C75}"/>
              </a:ext>
            </a:extLst>
          </p:cNvPr>
          <p:cNvSpPr txBox="1">
            <a:spLocks noGrp="1"/>
          </p:cNvSpPr>
          <p:nvPr>
            <p:ph type="dt" sz="half" idx="7"/>
          </p:nvPr>
        </p:nvSpPr>
        <p:spPr/>
        <p:txBody>
          <a:bodyPr/>
          <a:lstStyle>
            <a:lvl1pPr>
              <a:defRPr/>
            </a:lvl1pPr>
          </a:lstStyle>
          <a:p>
            <a:pPr lvl="0"/>
            <a:fld id="{9471710B-ABB0-4A16-AACC-46538431B418}" type="datetime1">
              <a:rPr lang="fr-FR" smtClean="0"/>
              <a:t>03/01/2023</a:t>
            </a:fld>
            <a:endParaRPr lang="fr-FR"/>
          </a:p>
        </p:txBody>
      </p:sp>
      <p:sp>
        <p:nvSpPr>
          <p:cNvPr id="5" name="Espace réservé du pied de page 4">
            <a:extLst>
              <a:ext uri="{FF2B5EF4-FFF2-40B4-BE49-F238E27FC236}">
                <a16:creationId xmlns:a16="http://schemas.microsoft.com/office/drawing/2014/main" id="{B60913E0-ADF5-49E6-BB0B-D7085B338AF1}"/>
              </a:ext>
            </a:extLst>
          </p:cNvPr>
          <p:cNvSpPr txBox="1">
            <a:spLocks noGrp="1"/>
          </p:cNvSpPr>
          <p:nvPr>
            <p:ph type="ftr" sz="quarter" idx="9"/>
          </p:nvPr>
        </p:nvSpPr>
        <p:spPr>
          <a:xfrm>
            <a:off x="8006690" y="6337602"/>
            <a:ext cx="4114800" cy="365129"/>
          </a:xfrm>
        </p:spPr>
        <p:txBody>
          <a:bodyPr/>
          <a:lstStyle>
            <a:lvl1pPr>
              <a:defRPr/>
            </a:lvl1pPr>
          </a:lstStyle>
          <a:p>
            <a:pPr lvl="0"/>
            <a:endParaRPr lang="fr-FR"/>
          </a:p>
        </p:txBody>
      </p:sp>
      <p:sp>
        <p:nvSpPr>
          <p:cNvPr id="6" name="Espace réservé du numéro de diapositive 5">
            <a:extLst>
              <a:ext uri="{FF2B5EF4-FFF2-40B4-BE49-F238E27FC236}">
                <a16:creationId xmlns:a16="http://schemas.microsoft.com/office/drawing/2014/main" id="{83909E89-8AAE-410D-8EEA-33DF5005B8BF}"/>
              </a:ext>
            </a:extLst>
          </p:cNvPr>
          <p:cNvSpPr txBox="1">
            <a:spLocks noGrp="1"/>
          </p:cNvSpPr>
          <p:nvPr>
            <p:ph type="sldNum" sz="quarter" idx="8"/>
          </p:nvPr>
        </p:nvSpPr>
        <p:spPr>
          <a:xfrm>
            <a:off x="4422446" y="6356351"/>
            <a:ext cx="2743200" cy="365129"/>
          </a:xfrm>
        </p:spPr>
        <p:txBody>
          <a:bodyPr/>
          <a:lstStyle>
            <a:lvl1pPr>
              <a:defRPr/>
            </a:lvl1pPr>
          </a:lstStyle>
          <a:p>
            <a:pPr lvl="0"/>
            <a:fld id="{545CDE03-9B06-4C9D-9D33-10380B6A5A6A}" type="slidenum">
              <a:t>‹N°›</a:t>
            </a:fld>
            <a:endParaRPr lang="fr-FR"/>
          </a:p>
        </p:txBody>
      </p:sp>
    </p:spTree>
    <p:extLst>
      <p:ext uri="{BB962C8B-B14F-4D97-AF65-F5344CB8AC3E}">
        <p14:creationId xmlns:p14="http://schemas.microsoft.com/office/powerpoint/2010/main" val="2012221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D763A7-2C32-42A1-B430-FA4CCF16CC06}"/>
              </a:ext>
            </a:extLst>
          </p:cNvPr>
          <p:cNvSpPr txBox="1">
            <a:spLocks noGrp="1"/>
          </p:cNvSpPr>
          <p:nvPr>
            <p:ph type="title"/>
          </p:nvPr>
        </p:nvSpPr>
        <p:spPr>
          <a:xfrm>
            <a:off x="831847" y="1709735"/>
            <a:ext cx="10515600" cy="2852735"/>
          </a:xfrm>
        </p:spPr>
        <p:txBody>
          <a:bodyPr anchor="b"/>
          <a:lstStyle>
            <a:lvl1pPr>
              <a:defRPr sz="6000"/>
            </a:lvl1pPr>
          </a:lstStyle>
          <a:p>
            <a:pPr lvl="0"/>
            <a:r>
              <a:rPr lang="fr-FR"/>
              <a:t>Modifiez le style du titre</a:t>
            </a:r>
          </a:p>
        </p:txBody>
      </p:sp>
      <p:sp>
        <p:nvSpPr>
          <p:cNvPr id="3" name="Espace réservé du texte 2">
            <a:extLst>
              <a:ext uri="{FF2B5EF4-FFF2-40B4-BE49-F238E27FC236}">
                <a16:creationId xmlns:a16="http://schemas.microsoft.com/office/drawing/2014/main" id="{85B06594-40A3-447C-AECD-9E1C352C5D1D}"/>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3B8E2C59-59C9-449E-AFEF-B73E21A80450}"/>
              </a:ext>
            </a:extLst>
          </p:cNvPr>
          <p:cNvSpPr txBox="1">
            <a:spLocks noGrp="1"/>
          </p:cNvSpPr>
          <p:nvPr>
            <p:ph type="dt" sz="half" idx="7"/>
          </p:nvPr>
        </p:nvSpPr>
        <p:spPr/>
        <p:txBody>
          <a:bodyPr/>
          <a:lstStyle>
            <a:lvl1pPr>
              <a:defRPr/>
            </a:lvl1pPr>
          </a:lstStyle>
          <a:p>
            <a:pPr lvl="0"/>
            <a:fld id="{FC5A10AE-A1E2-43BB-9BFF-D6E653DC16EA}" type="datetime1">
              <a:rPr lang="fr-FR" smtClean="0"/>
              <a:t>03/01/2023</a:t>
            </a:fld>
            <a:endParaRPr lang="fr-FR"/>
          </a:p>
        </p:txBody>
      </p:sp>
      <p:sp>
        <p:nvSpPr>
          <p:cNvPr id="5" name="Espace réservé du pied de page 4">
            <a:extLst>
              <a:ext uri="{FF2B5EF4-FFF2-40B4-BE49-F238E27FC236}">
                <a16:creationId xmlns:a16="http://schemas.microsoft.com/office/drawing/2014/main" id="{8AF2EB4D-9233-480E-BB7F-83991BC61004}"/>
              </a:ext>
            </a:extLst>
          </p:cNvPr>
          <p:cNvSpPr txBox="1">
            <a:spLocks noGrp="1"/>
          </p:cNvSpPr>
          <p:nvPr>
            <p:ph type="ftr" sz="quarter" idx="9"/>
          </p:nvPr>
        </p:nvSpPr>
        <p:spPr/>
        <p:txBody>
          <a:bodyPr/>
          <a:lstStyle>
            <a:lvl1pPr>
              <a:defRPr/>
            </a:lvl1pPr>
          </a:lstStyle>
          <a:p>
            <a:pPr lvl="0"/>
            <a:endParaRPr lang="fr-FR"/>
          </a:p>
        </p:txBody>
      </p:sp>
      <p:sp>
        <p:nvSpPr>
          <p:cNvPr id="6" name="Espace réservé du numéro de diapositive 5">
            <a:extLst>
              <a:ext uri="{FF2B5EF4-FFF2-40B4-BE49-F238E27FC236}">
                <a16:creationId xmlns:a16="http://schemas.microsoft.com/office/drawing/2014/main" id="{22D99B70-130E-4168-9C9E-54CD5B40FD3C}"/>
              </a:ext>
            </a:extLst>
          </p:cNvPr>
          <p:cNvSpPr txBox="1">
            <a:spLocks noGrp="1"/>
          </p:cNvSpPr>
          <p:nvPr>
            <p:ph type="sldNum" sz="quarter" idx="8"/>
          </p:nvPr>
        </p:nvSpPr>
        <p:spPr/>
        <p:txBody>
          <a:bodyPr/>
          <a:lstStyle>
            <a:lvl1pPr>
              <a:defRPr/>
            </a:lvl1pPr>
          </a:lstStyle>
          <a:p>
            <a:pPr lvl="0"/>
            <a:fld id="{B9F99DAB-54B0-453A-9C4F-9E047171E1C8}" type="slidenum">
              <a:t>‹N°›</a:t>
            </a:fld>
            <a:endParaRPr lang="fr-FR"/>
          </a:p>
        </p:txBody>
      </p:sp>
    </p:spTree>
    <p:extLst>
      <p:ext uri="{BB962C8B-B14F-4D97-AF65-F5344CB8AC3E}">
        <p14:creationId xmlns:p14="http://schemas.microsoft.com/office/powerpoint/2010/main" val="269051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B230D0-AAD2-408E-BD94-4BFF256BAD65}"/>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u contenu 2">
            <a:extLst>
              <a:ext uri="{FF2B5EF4-FFF2-40B4-BE49-F238E27FC236}">
                <a16:creationId xmlns:a16="http://schemas.microsoft.com/office/drawing/2014/main" id="{A5D0E2C7-A355-4360-8170-7C8005098A6F}"/>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1C92D87-7EDA-49B5-95D4-F25620598586}"/>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5079375-A688-4F99-AC7B-8D85415754DC}"/>
              </a:ext>
            </a:extLst>
          </p:cNvPr>
          <p:cNvSpPr txBox="1">
            <a:spLocks noGrp="1"/>
          </p:cNvSpPr>
          <p:nvPr>
            <p:ph type="dt" sz="half" idx="7"/>
          </p:nvPr>
        </p:nvSpPr>
        <p:spPr/>
        <p:txBody>
          <a:bodyPr/>
          <a:lstStyle>
            <a:lvl1pPr>
              <a:defRPr/>
            </a:lvl1pPr>
          </a:lstStyle>
          <a:p>
            <a:pPr lvl="0"/>
            <a:fld id="{BD8497D3-81C8-4581-9062-E695E171CA88}" type="datetime1">
              <a:rPr lang="fr-FR" smtClean="0"/>
              <a:t>03/01/2023</a:t>
            </a:fld>
            <a:endParaRPr lang="fr-FR"/>
          </a:p>
        </p:txBody>
      </p:sp>
      <p:sp>
        <p:nvSpPr>
          <p:cNvPr id="6" name="Espace réservé du pied de page 5">
            <a:extLst>
              <a:ext uri="{FF2B5EF4-FFF2-40B4-BE49-F238E27FC236}">
                <a16:creationId xmlns:a16="http://schemas.microsoft.com/office/drawing/2014/main" id="{417F6548-8914-4240-8808-D4E4CAAE9972}"/>
              </a:ext>
            </a:extLst>
          </p:cNvPr>
          <p:cNvSpPr txBox="1">
            <a:spLocks noGrp="1"/>
          </p:cNvSpPr>
          <p:nvPr>
            <p:ph type="ftr" sz="quarter" idx="9"/>
          </p:nvPr>
        </p:nvSpPr>
        <p:spPr/>
        <p:txBody>
          <a:bodyPr/>
          <a:lstStyle>
            <a:lvl1pPr>
              <a:defRPr/>
            </a:lvl1pPr>
          </a:lstStyle>
          <a:p>
            <a:pPr lvl="0"/>
            <a:endParaRPr lang="fr-FR"/>
          </a:p>
        </p:txBody>
      </p:sp>
      <p:sp>
        <p:nvSpPr>
          <p:cNvPr id="7" name="Espace réservé du numéro de diapositive 6">
            <a:extLst>
              <a:ext uri="{FF2B5EF4-FFF2-40B4-BE49-F238E27FC236}">
                <a16:creationId xmlns:a16="http://schemas.microsoft.com/office/drawing/2014/main" id="{55C99E6D-7019-4A0A-88CB-C5464B2E92CA}"/>
              </a:ext>
            </a:extLst>
          </p:cNvPr>
          <p:cNvSpPr txBox="1">
            <a:spLocks noGrp="1"/>
          </p:cNvSpPr>
          <p:nvPr>
            <p:ph type="sldNum" sz="quarter" idx="8"/>
          </p:nvPr>
        </p:nvSpPr>
        <p:spPr/>
        <p:txBody>
          <a:bodyPr/>
          <a:lstStyle>
            <a:lvl1pPr>
              <a:defRPr/>
            </a:lvl1pPr>
          </a:lstStyle>
          <a:p>
            <a:pPr lvl="0"/>
            <a:fld id="{FDC7260B-1F70-40F8-94B3-8791DE590926}" type="slidenum">
              <a:t>‹N°›</a:t>
            </a:fld>
            <a:endParaRPr lang="fr-FR"/>
          </a:p>
        </p:txBody>
      </p:sp>
    </p:spTree>
    <p:extLst>
      <p:ext uri="{BB962C8B-B14F-4D97-AF65-F5344CB8AC3E}">
        <p14:creationId xmlns:p14="http://schemas.microsoft.com/office/powerpoint/2010/main" val="3269123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FF1097-3038-4A5D-8E7D-6BAB916CF258}"/>
              </a:ext>
            </a:extLst>
          </p:cNvPr>
          <p:cNvSpPr txBox="1">
            <a:spLocks noGrp="1"/>
          </p:cNvSpPr>
          <p:nvPr>
            <p:ph type="title"/>
          </p:nvPr>
        </p:nvSpPr>
        <p:spPr>
          <a:xfrm>
            <a:off x="839784" y="365129"/>
            <a:ext cx="10515600" cy="1325559"/>
          </a:xfrm>
        </p:spPr>
        <p:txBody>
          <a:bodyPr/>
          <a:lstStyle>
            <a:lvl1pPr>
              <a:defRPr/>
            </a:lvl1pPr>
          </a:lstStyle>
          <a:p>
            <a:pPr lvl="0"/>
            <a:r>
              <a:rPr lang="fr-FR"/>
              <a:t>Modifiez le style du titre</a:t>
            </a:r>
          </a:p>
        </p:txBody>
      </p:sp>
      <p:sp>
        <p:nvSpPr>
          <p:cNvPr id="3" name="Espace réservé du texte 2">
            <a:extLst>
              <a:ext uri="{FF2B5EF4-FFF2-40B4-BE49-F238E27FC236}">
                <a16:creationId xmlns:a16="http://schemas.microsoft.com/office/drawing/2014/main" id="{1AEC7FAA-91FB-440E-86A6-08252E5C2C56}"/>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0753C7B-ECDA-49EF-8977-FFFBC303B505}"/>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A976518-3BED-4129-B88C-A8C6F3D6EB46}"/>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8EC3661-A369-45C1-8531-595276F5BFF7}"/>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494E28D6-534F-407A-86FD-5E715422AC16}"/>
              </a:ext>
            </a:extLst>
          </p:cNvPr>
          <p:cNvSpPr txBox="1">
            <a:spLocks noGrp="1"/>
          </p:cNvSpPr>
          <p:nvPr>
            <p:ph type="dt" sz="half" idx="7"/>
          </p:nvPr>
        </p:nvSpPr>
        <p:spPr/>
        <p:txBody>
          <a:bodyPr/>
          <a:lstStyle>
            <a:lvl1pPr>
              <a:defRPr/>
            </a:lvl1pPr>
          </a:lstStyle>
          <a:p>
            <a:pPr lvl="0"/>
            <a:fld id="{11A03AAD-57D8-4E4B-BF49-7701E67A09BC}" type="datetime1">
              <a:rPr lang="fr-FR" smtClean="0"/>
              <a:t>03/01/2023</a:t>
            </a:fld>
            <a:endParaRPr lang="fr-FR"/>
          </a:p>
        </p:txBody>
      </p:sp>
      <p:sp>
        <p:nvSpPr>
          <p:cNvPr id="8" name="Espace réservé du pied de page 7">
            <a:extLst>
              <a:ext uri="{FF2B5EF4-FFF2-40B4-BE49-F238E27FC236}">
                <a16:creationId xmlns:a16="http://schemas.microsoft.com/office/drawing/2014/main" id="{93905033-FF8F-48F4-8E0D-3C60A6E303DA}"/>
              </a:ext>
            </a:extLst>
          </p:cNvPr>
          <p:cNvSpPr txBox="1">
            <a:spLocks noGrp="1"/>
          </p:cNvSpPr>
          <p:nvPr>
            <p:ph type="ftr" sz="quarter" idx="9"/>
          </p:nvPr>
        </p:nvSpPr>
        <p:spPr/>
        <p:txBody>
          <a:bodyPr/>
          <a:lstStyle>
            <a:lvl1pPr>
              <a:defRPr/>
            </a:lvl1pPr>
          </a:lstStyle>
          <a:p>
            <a:pPr lvl="0"/>
            <a:endParaRPr lang="fr-FR"/>
          </a:p>
        </p:txBody>
      </p:sp>
      <p:sp>
        <p:nvSpPr>
          <p:cNvPr id="9" name="Espace réservé du numéro de diapositive 8">
            <a:extLst>
              <a:ext uri="{FF2B5EF4-FFF2-40B4-BE49-F238E27FC236}">
                <a16:creationId xmlns:a16="http://schemas.microsoft.com/office/drawing/2014/main" id="{E6F9DFE3-4D3F-4B3E-B90B-A3EF4F275241}"/>
              </a:ext>
            </a:extLst>
          </p:cNvPr>
          <p:cNvSpPr txBox="1">
            <a:spLocks noGrp="1"/>
          </p:cNvSpPr>
          <p:nvPr>
            <p:ph type="sldNum" sz="quarter" idx="8"/>
          </p:nvPr>
        </p:nvSpPr>
        <p:spPr/>
        <p:txBody>
          <a:bodyPr/>
          <a:lstStyle>
            <a:lvl1pPr>
              <a:defRPr/>
            </a:lvl1pPr>
          </a:lstStyle>
          <a:p>
            <a:pPr lvl="0"/>
            <a:fld id="{06F087EB-EE46-4819-86C2-65B4DEC06E96}" type="slidenum">
              <a:t>‹N°›</a:t>
            </a:fld>
            <a:endParaRPr lang="fr-FR"/>
          </a:p>
        </p:txBody>
      </p:sp>
    </p:spTree>
    <p:extLst>
      <p:ext uri="{BB962C8B-B14F-4D97-AF65-F5344CB8AC3E}">
        <p14:creationId xmlns:p14="http://schemas.microsoft.com/office/powerpoint/2010/main" val="602847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24C0C3-9EC9-43FD-9766-CCBC877207B5}"/>
              </a:ext>
            </a:extLst>
          </p:cNvPr>
          <p:cNvSpPr txBox="1">
            <a:spLocks noGrp="1"/>
          </p:cNvSpPr>
          <p:nvPr>
            <p:ph type="title"/>
          </p:nvPr>
        </p:nvSpPr>
        <p:spPr/>
        <p:txBody>
          <a:bodyPr/>
          <a:lstStyle>
            <a:lvl1pPr>
              <a:defRPr/>
            </a:lvl1pPr>
          </a:lstStyle>
          <a:p>
            <a:pPr lvl="0"/>
            <a:r>
              <a:rPr lang="fr-FR"/>
              <a:t>Modifiez le style du titre</a:t>
            </a:r>
          </a:p>
        </p:txBody>
      </p:sp>
      <p:sp>
        <p:nvSpPr>
          <p:cNvPr id="3" name="Espace réservé de la date 2">
            <a:extLst>
              <a:ext uri="{FF2B5EF4-FFF2-40B4-BE49-F238E27FC236}">
                <a16:creationId xmlns:a16="http://schemas.microsoft.com/office/drawing/2014/main" id="{28B06984-FFA0-47DB-9327-1DB5E55BBC74}"/>
              </a:ext>
            </a:extLst>
          </p:cNvPr>
          <p:cNvSpPr txBox="1">
            <a:spLocks noGrp="1"/>
          </p:cNvSpPr>
          <p:nvPr>
            <p:ph type="dt" sz="half" idx="7"/>
          </p:nvPr>
        </p:nvSpPr>
        <p:spPr/>
        <p:txBody>
          <a:bodyPr/>
          <a:lstStyle>
            <a:lvl1pPr>
              <a:defRPr/>
            </a:lvl1pPr>
          </a:lstStyle>
          <a:p>
            <a:pPr lvl="0"/>
            <a:fld id="{9CACF64B-0797-4E5F-B16F-4BD364A5BC2B}" type="datetime1">
              <a:rPr lang="fr-FR" smtClean="0"/>
              <a:t>03/01/2023</a:t>
            </a:fld>
            <a:endParaRPr lang="fr-FR"/>
          </a:p>
        </p:txBody>
      </p:sp>
      <p:sp>
        <p:nvSpPr>
          <p:cNvPr id="4" name="Espace réservé du pied de page 3">
            <a:extLst>
              <a:ext uri="{FF2B5EF4-FFF2-40B4-BE49-F238E27FC236}">
                <a16:creationId xmlns:a16="http://schemas.microsoft.com/office/drawing/2014/main" id="{E94F3D6C-04A5-4802-94E4-654534D62936}"/>
              </a:ext>
            </a:extLst>
          </p:cNvPr>
          <p:cNvSpPr txBox="1">
            <a:spLocks noGrp="1"/>
          </p:cNvSpPr>
          <p:nvPr>
            <p:ph type="ftr" sz="quarter" idx="9"/>
          </p:nvPr>
        </p:nvSpPr>
        <p:spPr/>
        <p:txBody>
          <a:bodyPr/>
          <a:lstStyle>
            <a:lvl1pPr>
              <a:defRPr/>
            </a:lvl1pPr>
          </a:lstStyle>
          <a:p>
            <a:pPr lvl="0"/>
            <a:endParaRPr lang="fr-FR"/>
          </a:p>
        </p:txBody>
      </p:sp>
      <p:sp>
        <p:nvSpPr>
          <p:cNvPr id="5" name="Espace réservé du numéro de diapositive 4">
            <a:extLst>
              <a:ext uri="{FF2B5EF4-FFF2-40B4-BE49-F238E27FC236}">
                <a16:creationId xmlns:a16="http://schemas.microsoft.com/office/drawing/2014/main" id="{7E46FE15-BAE7-446F-AA58-A81B8790128A}"/>
              </a:ext>
            </a:extLst>
          </p:cNvPr>
          <p:cNvSpPr txBox="1">
            <a:spLocks noGrp="1"/>
          </p:cNvSpPr>
          <p:nvPr>
            <p:ph type="sldNum" sz="quarter" idx="8"/>
          </p:nvPr>
        </p:nvSpPr>
        <p:spPr/>
        <p:txBody>
          <a:bodyPr/>
          <a:lstStyle>
            <a:lvl1pPr>
              <a:defRPr/>
            </a:lvl1pPr>
          </a:lstStyle>
          <a:p>
            <a:pPr lvl="0"/>
            <a:fld id="{14EE6A35-6ECB-4EA0-98F7-6DF457EA2E8B}" type="slidenum">
              <a:t>‹N°›</a:t>
            </a:fld>
            <a:endParaRPr lang="fr-FR"/>
          </a:p>
        </p:txBody>
      </p:sp>
    </p:spTree>
    <p:extLst>
      <p:ext uri="{BB962C8B-B14F-4D97-AF65-F5344CB8AC3E}">
        <p14:creationId xmlns:p14="http://schemas.microsoft.com/office/powerpoint/2010/main" val="2360364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BC402F4-8B53-4D6F-8544-2950522042F1}"/>
              </a:ext>
            </a:extLst>
          </p:cNvPr>
          <p:cNvSpPr txBox="1">
            <a:spLocks noGrp="1"/>
          </p:cNvSpPr>
          <p:nvPr>
            <p:ph type="dt" sz="half" idx="7"/>
          </p:nvPr>
        </p:nvSpPr>
        <p:spPr/>
        <p:txBody>
          <a:bodyPr/>
          <a:lstStyle>
            <a:lvl1pPr>
              <a:defRPr/>
            </a:lvl1pPr>
          </a:lstStyle>
          <a:p>
            <a:pPr lvl="0"/>
            <a:fld id="{91EA1AC7-B9E0-4F29-8E38-49A838D89938}" type="datetime1">
              <a:rPr lang="fr-FR" smtClean="0"/>
              <a:t>03/01/2023</a:t>
            </a:fld>
            <a:endParaRPr lang="fr-FR"/>
          </a:p>
        </p:txBody>
      </p:sp>
      <p:sp>
        <p:nvSpPr>
          <p:cNvPr id="3" name="Espace réservé du pied de page 2">
            <a:extLst>
              <a:ext uri="{FF2B5EF4-FFF2-40B4-BE49-F238E27FC236}">
                <a16:creationId xmlns:a16="http://schemas.microsoft.com/office/drawing/2014/main" id="{41BCC3B7-5D2E-47E4-A05B-9D20F6403652}"/>
              </a:ext>
            </a:extLst>
          </p:cNvPr>
          <p:cNvSpPr txBox="1">
            <a:spLocks noGrp="1"/>
          </p:cNvSpPr>
          <p:nvPr>
            <p:ph type="ftr" sz="quarter" idx="9"/>
          </p:nvPr>
        </p:nvSpPr>
        <p:spPr/>
        <p:txBody>
          <a:bodyPr/>
          <a:lstStyle>
            <a:lvl1pPr>
              <a:defRPr/>
            </a:lvl1pPr>
          </a:lstStyle>
          <a:p>
            <a:pPr lvl="0"/>
            <a:endParaRPr lang="fr-FR"/>
          </a:p>
        </p:txBody>
      </p:sp>
      <p:sp>
        <p:nvSpPr>
          <p:cNvPr id="4" name="Espace réservé du numéro de diapositive 3">
            <a:extLst>
              <a:ext uri="{FF2B5EF4-FFF2-40B4-BE49-F238E27FC236}">
                <a16:creationId xmlns:a16="http://schemas.microsoft.com/office/drawing/2014/main" id="{B6BD644C-26FA-4AD1-BFF9-7CA84D8C11EF}"/>
              </a:ext>
            </a:extLst>
          </p:cNvPr>
          <p:cNvSpPr txBox="1">
            <a:spLocks noGrp="1"/>
          </p:cNvSpPr>
          <p:nvPr>
            <p:ph type="sldNum" sz="quarter" idx="8"/>
          </p:nvPr>
        </p:nvSpPr>
        <p:spPr/>
        <p:txBody>
          <a:bodyPr/>
          <a:lstStyle>
            <a:lvl1pPr>
              <a:defRPr/>
            </a:lvl1pPr>
          </a:lstStyle>
          <a:p>
            <a:pPr lvl="0"/>
            <a:fld id="{25796FA9-C9F2-43B5-A85F-B4B4F1EC8E36}" type="slidenum">
              <a:t>‹N°›</a:t>
            </a:fld>
            <a:endParaRPr lang="fr-FR"/>
          </a:p>
        </p:txBody>
      </p:sp>
    </p:spTree>
    <p:extLst>
      <p:ext uri="{BB962C8B-B14F-4D97-AF65-F5344CB8AC3E}">
        <p14:creationId xmlns:p14="http://schemas.microsoft.com/office/powerpoint/2010/main" val="1928449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BA528D-D067-480E-BD20-7E0350981B6B}"/>
              </a:ext>
            </a:extLst>
          </p:cNvPr>
          <p:cNvSpPr txBox="1">
            <a:spLocks noGrp="1"/>
          </p:cNvSpPr>
          <p:nvPr>
            <p:ph type="title"/>
          </p:nvPr>
        </p:nvSpPr>
        <p:spPr>
          <a:xfrm>
            <a:off x="839784" y="457200"/>
            <a:ext cx="3932240" cy="1600200"/>
          </a:xfrm>
        </p:spPr>
        <p:txBody>
          <a:bodyPr anchor="b"/>
          <a:lstStyle>
            <a:lvl1pPr>
              <a:defRPr sz="3200"/>
            </a:lvl1pPr>
          </a:lstStyle>
          <a:p>
            <a:pPr lvl="0"/>
            <a:r>
              <a:rPr lang="fr-FR"/>
              <a:t>Modifiez le style du titre</a:t>
            </a:r>
          </a:p>
        </p:txBody>
      </p:sp>
      <p:sp>
        <p:nvSpPr>
          <p:cNvPr id="3" name="Espace réservé du contenu 2">
            <a:extLst>
              <a:ext uri="{FF2B5EF4-FFF2-40B4-BE49-F238E27FC236}">
                <a16:creationId xmlns:a16="http://schemas.microsoft.com/office/drawing/2014/main" id="{A840EBB5-C02F-428B-BCE8-59DA6FC9ACC4}"/>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50AA131-1E79-4F5D-AA46-BACD2696D208}"/>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A797AA8-BC57-479B-BE3C-B1B0A1AB71DE}"/>
              </a:ext>
            </a:extLst>
          </p:cNvPr>
          <p:cNvSpPr txBox="1">
            <a:spLocks noGrp="1"/>
          </p:cNvSpPr>
          <p:nvPr>
            <p:ph type="dt" sz="half" idx="7"/>
          </p:nvPr>
        </p:nvSpPr>
        <p:spPr/>
        <p:txBody>
          <a:bodyPr/>
          <a:lstStyle>
            <a:lvl1pPr>
              <a:defRPr/>
            </a:lvl1pPr>
          </a:lstStyle>
          <a:p>
            <a:pPr lvl="0"/>
            <a:fld id="{73EBBFD9-89F1-45FD-A02B-5F428017DF36}" type="datetime1">
              <a:rPr lang="fr-FR" smtClean="0"/>
              <a:t>03/01/2023</a:t>
            </a:fld>
            <a:endParaRPr lang="fr-FR"/>
          </a:p>
        </p:txBody>
      </p:sp>
      <p:sp>
        <p:nvSpPr>
          <p:cNvPr id="6" name="Espace réservé du pied de page 5">
            <a:extLst>
              <a:ext uri="{FF2B5EF4-FFF2-40B4-BE49-F238E27FC236}">
                <a16:creationId xmlns:a16="http://schemas.microsoft.com/office/drawing/2014/main" id="{702EA753-4870-49E1-8E2A-A7670DDD9727}"/>
              </a:ext>
            </a:extLst>
          </p:cNvPr>
          <p:cNvSpPr txBox="1">
            <a:spLocks noGrp="1"/>
          </p:cNvSpPr>
          <p:nvPr>
            <p:ph type="ftr" sz="quarter" idx="9"/>
          </p:nvPr>
        </p:nvSpPr>
        <p:spPr/>
        <p:txBody>
          <a:bodyPr/>
          <a:lstStyle>
            <a:lvl1pPr>
              <a:defRPr/>
            </a:lvl1pPr>
          </a:lstStyle>
          <a:p>
            <a:pPr lvl="0"/>
            <a:endParaRPr lang="fr-FR"/>
          </a:p>
        </p:txBody>
      </p:sp>
      <p:sp>
        <p:nvSpPr>
          <p:cNvPr id="7" name="Espace réservé du numéro de diapositive 6">
            <a:extLst>
              <a:ext uri="{FF2B5EF4-FFF2-40B4-BE49-F238E27FC236}">
                <a16:creationId xmlns:a16="http://schemas.microsoft.com/office/drawing/2014/main" id="{D1AD3DF6-8141-418D-9D05-3E339FF7A575}"/>
              </a:ext>
            </a:extLst>
          </p:cNvPr>
          <p:cNvSpPr txBox="1">
            <a:spLocks noGrp="1"/>
          </p:cNvSpPr>
          <p:nvPr>
            <p:ph type="sldNum" sz="quarter" idx="8"/>
          </p:nvPr>
        </p:nvSpPr>
        <p:spPr/>
        <p:txBody>
          <a:bodyPr/>
          <a:lstStyle>
            <a:lvl1pPr>
              <a:defRPr/>
            </a:lvl1pPr>
          </a:lstStyle>
          <a:p>
            <a:pPr lvl="0"/>
            <a:fld id="{FAE64DD9-5284-4266-864D-FC2F5F858796}" type="slidenum">
              <a:t>‹N°›</a:t>
            </a:fld>
            <a:endParaRPr lang="fr-FR"/>
          </a:p>
        </p:txBody>
      </p:sp>
    </p:spTree>
    <p:extLst>
      <p:ext uri="{BB962C8B-B14F-4D97-AF65-F5344CB8AC3E}">
        <p14:creationId xmlns:p14="http://schemas.microsoft.com/office/powerpoint/2010/main" val="1683057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C48D26-15DD-4C4B-9E2D-936A7F2A02DD}"/>
              </a:ext>
            </a:extLst>
          </p:cNvPr>
          <p:cNvSpPr txBox="1">
            <a:spLocks noGrp="1"/>
          </p:cNvSpPr>
          <p:nvPr>
            <p:ph type="title"/>
          </p:nvPr>
        </p:nvSpPr>
        <p:spPr>
          <a:xfrm>
            <a:off x="839784" y="457200"/>
            <a:ext cx="3932240" cy="1600200"/>
          </a:xfrm>
        </p:spPr>
        <p:txBody>
          <a:bodyPr anchor="b"/>
          <a:lstStyle>
            <a:lvl1pPr>
              <a:defRPr sz="3200"/>
            </a:lvl1pPr>
          </a:lstStyle>
          <a:p>
            <a:pPr lvl="0"/>
            <a:r>
              <a:rPr lang="fr-FR"/>
              <a:t>Modifiez le style du titre</a:t>
            </a:r>
          </a:p>
        </p:txBody>
      </p:sp>
      <p:sp>
        <p:nvSpPr>
          <p:cNvPr id="3" name="Espace réservé pour une image  2">
            <a:extLst>
              <a:ext uri="{FF2B5EF4-FFF2-40B4-BE49-F238E27FC236}">
                <a16:creationId xmlns:a16="http://schemas.microsoft.com/office/drawing/2014/main" id="{E7444A97-33A5-4513-AF72-EDBDABF401A3}"/>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fr-FR"/>
          </a:p>
        </p:txBody>
      </p:sp>
      <p:sp>
        <p:nvSpPr>
          <p:cNvPr id="4" name="Espace réservé du texte 3">
            <a:extLst>
              <a:ext uri="{FF2B5EF4-FFF2-40B4-BE49-F238E27FC236}">
                <a16:creationId xmlns:a16="http://schemas.microsoft.com/office/drawing/2014/main" id="{B24DD932-EE93-42CF-8561-2B19893F47F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FBD9DB4-13CD-441B-B994-36F23F169315}"/>
              </a:ext>
            </a:extLst>
          </p:cNvPr>
          <p:cNvSpPr txBox="1">
            <a:spLocks noGrp="1"/>
          </p:cNvSpPr>
          <p:nvPr>
            <p:ph type="dt" sz="half" idx="7"/>
          </p:nvPr>
        </p:nvSpPr>
        <p:spPr/>
        <p:txBody>
          <a:bodyPr/>
          <a:lstStyle>
            <a:lvl1pPr>
              <a:defRPr/>
            </a:lvl1pPr>
          </a:lstStyle>
          <a:p>
            <a:pPr lvl="0"/>
            <a:fld id="{15B09BD5-07FD-4E80-990C-1C869FC3143A}" type="datetime1">
              <a:rPr lang="fr-FR" smtClean="0"/>
              <a:t>03/01/2023</a:t>
            </a:fld>
            <a:endParaRPr lang="fr-FR"/>
          </a:p>
        </p:txBody>
      </p:sp>
      <p:sp>
        <p:nvSpPr>
          <p:cNvPr id="6" name="Espace réservé du pied de page 5">
            <a:extLst>
              <a:ext uri="{FF2B5EF4-FFF2-40B4-BE49-F238E27FC236}">
                <a16:creationId xmlns:a16="http://schemas.microsoft.com/office/drawing/2014/main" id="{1DCB5161-DA27-41DF-BB48-ACE84F39789B}"/>
              </a:ext>
            </a:extLst>
          </p:cNvPr>
          <p:cNvSpPr txBox="1">
            <a:spLocks noGrp="1"/>
          </p:cNvSpPr>
          <p:nvPr>
            <p:ph type="ftr" sz="quarter" idx="9"/>
          </p:nvPr>
        </p:nvSpPr>
        <p:spPr/>
        <p:txBody>
          <a:bodyPr/>
          <a:lstStyle>
            <a:lvl1pPr>
              <a:defRPr/>
            </a:lvl1pPr>
          </a:lstStyle>
          <a:p>
            <a:pPr lvl="0"/>
            <a:endParaRPr lang="fr-FR"/>
          </a:p>
        </p:txBody>
      </p:sp>
      <p:sp>
        <p:nvSpPr>
          <p:cNvPr id="7" name="Espace réservé du numéro de diapositive 6">
            <a:extLst>
              <a:ext uri="{FF2B5EF4-FFF2-40B4-BE49-F238E27FC236}">
                <a16:creationId xmlns:a16="http://schemas.microsoft.com/office/drawing/2014/main" id="{3D53C5FB-A7D2-4983-9622-6E8A3A4ED303}"/>
              </a:ext>
            </a:extLst>
          </p:cNvPr>
          <p:cNvSpPr txBox="1">
            <a:spLocks noGrp="1"/>
          </p:cNvSpPr>
          <p:nvPr>
            <p:ph type="sldNum" sz="quarter" idx="8"/>
          </p:nvPr>
        </p:nvSpPr>
        <p:spPr/>
        <p:txBody>
          <a:bodyPr/>
          <a:lstStyle>
            <a:lvl1pPr>
              <a:defRPr/>
            </a:lvl1pPr>
          </a:lstStyle>
          <a:p>
            <a:pPr lvl="0"/>
            <a:fld id="{4F5DDF90-1C90-4FE5-8BA9-049E4B8F50BF}" type="slidenum">
              <a:t>‹N°›</a:t>
            </a:fld>
            <a:endParaRPr lang="fr-FR"/>
          </a:p>
        </p:txBody>
      </p:sp>
    </p:spTree>
    <p:extLst>
      <p:ext uri="{BB962C8B-B14F-4D97-AF65-F5344CB8AC3E}">
        <p14:creationId xmlns:p14="http://schemas.microsoft.com/office/powerpoint/2010/main" val="1612418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36494EE-5128-47D1-8F81-92A119988E11}"/>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fr-FR"/>
              <a:t>Modifiez le style du titre</a:t>
            </a:r>
          </a:p>
        </p:txBody>
      </p:sp>
      <p:sp>
        <p:nvSpPr>
          <p:cNvPr id="3" name="Espace réservé du texte 2">
            <a:extLst>
              <a:ext uri="{FF2B5EF4-FFF2-40B4-BE49-F238E27FC236}">
                <a16:creationId xmlns:a16="http://schemas.microsoft.com/office/drawing/2014/main" id="{5C519D10-3E5D-48F1-B171-67E9A60412AE}"/>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714B185-78A9-47E5-9A7A-69106F5924FB}"/>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898989"/>
                </a:solidFill>
                <a:uFillTx/>
                <a:latin typeface="Calibri"/>
              </a:defRPr>
            </a:lvl1pPr>
          </a:lstStyle>
          <a:p>
            <a:pPr lvl="0"/>
            <a:fld id="{AE6E700E-9300-4DAE-ADA3-6B56908A5E89}" type="datetime1">
              <a:rPr lang="fr-FR" smtClean="0"/>
              <a:t>03/01/2023</a:t>
            </a:fld>
            <a:endParaRPr lang="fr-FR"/>
          </a:p>
        </p:txBody>
      </p:sp>
      <p:sp>
        <p:nvSpPr>
          <p:cNvPr id="5" name="Espace réservé du pied de page 4">
            <a:extLst>
              <a:ext uri="{FF2B5EF4-FFF2-40B4-BE49-F238E27FC236}">
                <a16:creationId xmlns:a16="http://schemas.microsoft.com/office/drawing/2014/main" id="{18CE6C6B-23B3-43A8-9784-6D5328A79660}"/>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fr-FR" sz="1200" b="0" i="0" u="none" strike="noStrike" kern="1200" cap="none" spc="0" baseline="0">
                <a:solidFill>
                  <a:srgbClr val="898989"/>
                </a:solidFill>
                <a:uFillTx/>
                <a:latin typeface="Calibri"/>
              </a:defRPr>
            </a:lvl1pPr>
          </a:lstStyle>
          <a:p>
            <a:pPr lvl="0"/>
            <a:endParaRPr lang="fr-FR"/>
          </a:p>
        </p:txBody>
      </p:sp>
      <p:sp>
        <p:nvSpPr>
          <p:cNvPr id="6" name="Espace réservé du numéro de diapositive 5">
            <a:extLst>
              <a:ext uri="{FF2B5EF4-FFF2-40B4-BE49-F238E27FC236}">
                <a16:creationId xmlns:a16="http://schemas.microsoft.com/office/drawing/2014/main" id="{D1314F0B-EA3E-4DD6-BB99-00EAB4843962}"/>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898989"/>
                </a:solidFill>
                <a:uFillTx/>
                <a:latin typeface="Calibri"/>
              </a:defRPr>
            </a:lvl1pPr>
          </a:lstStyle>
          <a:p>
            <a:pPr lvl="0"/>
            <a:fld id="{840DB217-E411-479C-A029-732ED376C1ED}" type="slidenum">
              <a:t>‹N°›</a:t>
            </a:fld>
            <a:endParaRPr lang="fr-FR"/>
          </a:p>
        </p:txBody>
      </p:sp>
    </p:spTree>
    <p:extLst>
      <p:ext uri="{BB962C8B-B14F-4D97-AF65-F5344CB8AC3E}">
        <p14:creationId xmlns:p14="http://schemas.microsoft.com/office/powerpoint/2010/main" val="167201611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ftr="0" dt="0"/>
  <p:txStyles>
    <p:titleStyle>
      <a:lvl1pPr marL="0" marR="0" lvl="0" indent="0" algn="l" defTabSz="914400" rtl="0" fontAlgn="auto" hangingPunct="1">
        <a:lnSpc>
          <a:spcPct val="90000"/>
        </a:lnSpc>
        <a:spcBef>
          <a:spcPts val="0"/>
        </a:spcBef>
        <a:spcAft>
          <a:spcPts val="0"/>
        </a:spcAft>
        <a:buNone/>
        <a:tabLst/>
        <a:defRPr lang="fr-FR"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fr-FR"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fr-FR"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fr-FR"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fr-FR"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fr-FR"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mailto:bslimane.e@opaliarecordati.com"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hyperlink" Target="mailto:contact@opaliarecordati.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alphaModFix amt="75000"/>
          </a:blip>
          <a:stretch>
            <a:fillRect/>
          </a:stretch>
        </a:blipFill>
        <a:effectLst/>
      </p:bgPr>
    </p:bg>
    <p:spTree>
      <p:nvGrpSpPr>
        <p:cNvPr id="1" name=""/>
        <p:cNvGrpSpPr/>
        <p:nvPr/>
      </p:nvGrpSpPr>
      <p:grpSpPr>
        <a:xfrm>
          <a:off x="0" y="0"/>
          <a:ext cx="0" cy="0"/>
          <a:chOff x="0" y="0"/>
          <a:chExt cx="0" cy="0"/>
        </a:xfrm>
      </p:grpSpPr>
      <p:pic>
        <p:nvPicPr>
          <p:cNvPr id="4" name="Picture 16" descr="Opalia Recordati | Nos produits paramédicaux">
            <a:extLst>
              <a:ext uri="{FF2B5EF4-FFF2-40B4-BE49-F238E27FC236}">
                <a16:creationId xmlns:a16="http://schemas.microsoft.com/office/drawing/2014/main" id="{03815E2B-8F54-40C1-BD0D-53CDA6C0AF1C}"/>
              </a:ext>
            </a:extLst>
          </p:cNvPr>
          <p:cNvPicPr>
            <a:picLocks noChangeAspect="1"/>
          </p:cNvPicPr>
          <p:nvPr/>
        </p:nvPicPr>
        <p:blipFill>
          <a:blip r:embed="rId3"/>
          <a:srcRect/>
          <a:stretch>
            <a:fillRect/>
          </a:stretch>
        </p:blipFill>
        <p:spPr>
          <a:xfrm>
            <a:off x="9954963" y="3186427"/>
            <a:ext cx="1007997" cy="226405"/>
          </a:xfrm>
          <a:prstGeom prst="rect">
            <a:avLst/>
          </a:prstGeom>
          <a:noFill/>
          <a:ln cap="flat">
            <a:noFill/>
          </a:ln>
        </p:spPr>
      </p:pic>
      <p:sp>
        <p:nvSpPr>
          <p:cNvPr id="3" name="ZoneTexte 2">
            <a:extLst>
              <a:ext uri="{FF2B5EF4-FFF2-40B4-BE49-F238E27FC236}">
                <a16:creationId xmlns:a16="http://schemas.microsoft.com/office/drawing/2014/main" id="{049A955A-5DD2-B9D1-F7F3-FA696A915127}"/>
              </a:ext>
            </a:extLst>
          </p:cNvPr>
          <p:cNvSpPr txBox="1"/>
          <p:nvPr/>
        </p:nvSpPr>
        <p:spPr>
          <a:xfrm>
            <a:off x="396828" y="3066478"/>
            <a:ext cx="4722921" cy="892552"/>
          </a:xfrm>
          <a:prstGeom prst="rect">
            <a:avLst/>
          </a:prstGeom>
          <a:no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fr-FR" sz="2800" b="1" i="1" dirty="0">
                <a:ln w="9525">
                  <a:solidFill>
                    <a:schemeClr val="bg1"/>
                  </a:solidFill>
                  <a:prstDash val="solid"/>
                </a:ln>
                <a:solidFill>
                  <a:srgbClr val="C00000"/>
                </a:solidFill>
                <a:effectLst>
                  <a:outerShdw blurRad="12700" dist="38100" dir="2700000" algn="tl" rotWithShape="0">
                    <a:schemeClr val="bg1">
                      <a:lumMod val="50000"/>
                    </a:schemeClr>
                  </a:outerShdw>
                </a:effectLst>
              </a:rPr>
              <a:t>35 ANS D’ENGAGEMENT</a:t>
            </a:r>
          </a:p>
          <a:p>
            <a:pPr algn="ctr"/>
            <a:r>
              <a:rPr lang="fr-FR" sz="2400" b="1" i="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Au service du Patient</a:t>
            </a:r>
            <a:endParaRPr lang="en-CA" sz="2400" b="1" i="1" dirty="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endParaRPr>
          </a:p>
        </p:txBody>
      </p:sp>
      <p:sp>
        <p:nvSpPr>
          <p:cNvPr id="2" name="ZoneTexte 1">
            <a:extLst>
              <a:ext uri="{FF2B5EF4-FFF2-40B4-BE49-F238E27FC236}">
                <a16:creationId xmlns:a16="http://schemas.microsoft.com/office/drawing/2014/main" id="{4225E5DB-072E-5C5E-68AF-538B73813F3C}"/>
              </a:ext>
            </a:extLst>
          </p:cNvPr>
          <p:cNvSpPr txBox="1"/>
          <p:nvPr/>
        </p:nvSpPr>
        <p:spPr>
          <a:xfrm>
            <a:off x="389780" y="627405"/>
            <a:ext cx="4601336" cy="1384995"/>
          </a:xfrm>
          <a:prstGeom prst="rect">
            <a:avLst/>
          </a:prstGeom>
          <a:noFill/>
        </p:spPr>
        <p:txBody>
          <a:bodyPr wrap="square" rtlCol="0">
            <a:spAutoFit/>
          </a:bodyPr>
          <a:lstStyle/>
          <a:p>
            <a:pPr algn="ctr"/>
            <a:r>
              <a:rPr lang="fr-FR" sz="4000" b="1" i="1" dirty="0">
                <a:ln w="9525">
                  <a:solidFill>
                    <a:schemeClr val="bg1"/>
                  </a:solidFill>
                  <a:prstDash val="solid"/>
                </a:ln>
                <a:solidFill>
                  <a:srgbClr val="C00000"/>
                </a:solidFill>
                <a:effectLst>
                  <a:outerShdw blurRad="12700" dist="38100" dir="2700000" algn="tl" rotWithShape="0">
                    <a:schemeClr val="bg1">
                      <a:lumMod val="50000"/>
                    </a:schemeClr>
                  </a:outerShdw>
                </a:effectLst>
              </a:rPr>
              <a:t>OPALIA </a:t>
            </a:r>
            <a:r>
              <a:rPr lang="fr-FR" sz="4400" b="1" i="1" dirty="0">
                <a:ln w="9525">
                  <a:solidFill>
                    <a:schemeClr val="bg1"/>
                  </a:solidFill>
                  <a:prstDash val="solid"/>
                </a:ln>
                <a:solidFill>
                  <a:srgbClr val="C00000"/>
                </a:solidFill>
                <a:effectLst>
                  <a:outerShdw blurRad="12700" dist="38100" dir="2700000" algn="tl" rotWithShape="0">
                    <a:schemeClr val="bg1">
                      <a:lumMod val="50000"/>
                    </a:schemeClr>
                  </a:outerShdw>
                </a:effectLst>
              </a:rPr>
              <a:t>RECORDATI</a:t>
            </a:r>
            <a:endParaRPr lang="fr-FR" sz="4000" b="1" i="1" dirty="0">
              <a:ln w="9525">
                <a:solidFill>
                  <a:schemeClr val="bg1"/>
                </a:solidFill>
                <a:prstDash val="solid"/>
              </a:ln>
              <a:solidFill>
                <a:srgbClr val="C00000"/>
              </a:solidFill>
              <a:effectLst>
                <a:outerShdw blurRad="12700" dist="38100" dir="2700000" algn="tl" rotWithShape="0">
                  <a:schemeClr val="bg1">
                    <a:lumMod val="50000"/>
                  </a:schemeClr>
                </a:outerShdw>
              </a:effectLst>
            </a:endParaRPr>
          </a:p>
          <a:p>
            <a:pPr algn="ctr"/>
            <a:r>
              <a:rPr lang="fr-FR" sz="4000" b="1" i="1" dirty="0">
                <a:ln w="9525">
                  <a:solidFill>
                    <a:schemeClr val="bg1"/>
                  </a:solidFill>
                  <a:prstDash val="solid"/>
                </a:ln>
                <a:solidFill>
                  <a:srgbClr val="C00000"/>
                </a:solidFill>
                <a:effectLst>
                  <a:outerShdw blurRad="12700" dist="38100" dir="2700000" algn="tl" rotWithShape="0">
                    <a:schemeClr val="bg1">
                      <a:lumMod val="50000"/>
                    </a:schemeClr>
                  </a:outerShdw>
                </a:effectLst>
              </a:rPr>
              <a:t>PFE BOOK 2023 </a:t>
            </a:r>
          </a:p>
        </p:txBody>
      </p:sp>
      <p:sp>
        <p:nvSpPr>
          <p:cNvPr id="6" name="ZoneTexte 5">
            <a:extLst>
              <a:ext uri="{FF2B5EF4-FFF2-40B4-BE49-F238E27FC236}">
                <a16:creationId xmlns:a16="http://schemas.microsoft.com/office/drawing/2014/main" id="{359FF14F-7128-7A15-7778-61AF340F27BD}"/>
              </a:ext>
            </a:extLst>
          </p:cNvPr>
          <p:cNvSpPr txBox="1"/>
          <p:nvPr/>
        </p:nvSpPr>
        <p:spPr>
          <a:xfrm>
            <a:off x="682174" y="5540407"/>
            <a:ext cx="2047194" cy="470257"/>
          </a:xfrm>
          <a:prstGeom prst="rect">
            <a:avLst/>
          </a:prstGeom>
          <a:noFill/>
        </p:spPr>
        <p:txBody>
          <a:bodyPr wrap="square">
            <a:spAutoFit/>
          </a:bodyPr>
          <a:lstStyle/>
          <a:p>
            <a:pPr>
              <a:lnSpc>
                <a:spcPct val="115000"/>
              </a:lnSpc>
              <a:spcBef>
                <a:spcPts val="500"/>
              </a:spcBef>
              <a:spcAft>
                <a:spcPts val="1000"/>
              </a:spcAft>
            </a:pPr>
            <a:r>
              <a:rPr lang="fr-FR" sz="1050" dirty="0">
                <a:effectLst/>
                <a:latin typeface="Calibri" panose="020F0502020204030204" pitchFamily="34" charset="0"/>
                <a:ea typeface="Times New Roman" panose="02020603050405020304" pitchFamily="18" charset="0"/>
                <a:cs typeface="Times New Roman" panose="02020603050405020304" pitchFamily="18" charset="0"/>
              </a:rPr>
              <a:t>27 Avenue de la Livre Sterling – Les Berges du Lac II - Tunis</a:t>
            </a:r>
            <a:endParaRPr lang="fr-FR" sz="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6B4018F3-B9DA-08E5-EB3F-874D44C51D33}"/>
              </a:ext>
            </a:extLst>
          </p:cNvPr>
          <p:cNvSpPr txBox="1"/>
          <p:nvPr/>
        </p:nvSpPr>
        <p:spPr>
          <a:xfrm>
            <a:off x="3256805" y="5607697"/>
            <a:ext cx="2258170" cy="275588"/>
          </a:xfrm>
          <a:prstGeom prst="rect">
            <a:avLst/>
          </a:prstGeom>
          <a:noFill/>
        </p:spPr>
        <p:txBody>
          <a:bodyPr wrap="square">
            <a:spAutoFit/>
          </a:bodyPr>
          <a:lstStyle/>
          <a:p>
            <a:pPr>
              <a:lnSpc>
                <a:spcPct val="115000"/>
              </a:lnSpc>
              <a:spcBef>
                <a:spcPts val="500"/>
              </a:spcBef>
              <a:spcAft>
                <a:spcPts val="1000"/>
              </a:spcAft>
            </a:pPr>
            <a:r>
              <a:rPr lang="fr-FR" sz="1050" dirty="0">
                <a:latin typeface="Calibri" panose="020F0502020204030204" pitchFamily="34" charset="0"/>
                <a:cs typeface="Times New Roman" panose="02020603050405020304" pitchFamily="18" charset="0"/>
              </a:rPr>
              <a:t>Z.I </a:t>
            </a:r>
            <a:r>
              <a:rPr lang="fr-FR" sz="1050" dirty="0" err="1">
                <a:latin typeface="Calibri" panose="020F0502020204030204" pitchFamily="34" charset="0"/>
                <a:cs typeface="Times New Roman" panose="02020603050405020304" pitchFamily="18" charset="0"/>
              </a:rPr>
              <a:t>Kalaât</a:t>
            </a:r>
            <a:r>
              <a:rPr lang="fr-FR" sz="1050" dirty="0">
                <a:latin typeface="Calibri" panose="020F0502020204030204" pitchFamily="34" charset="0"/>
                <a:cs typeface="Times New Roman" panose="02020603050405020304" pitchFamily="18" charset="0"/>
              </a:rPr>
              <a:t> El Andalous, 2022 - Ariana</a:t>
            </a:r>
          </a:p>
        </p:txBody>
      </p:sp>
      <p:sp>
        <p:nvSpPr>
          <p:cNvPr id="10" name="ZoneTexte 9">
            <a:extLst>
              <a:ext uri="{FF2B5EF4-FFF2-40B4-BE49-F238E27FC236}">
                <a16:creationId xmlns:a16="http://schemas.microsoft.com/office/drawing/2014/main" id="{B1F6DCA9-E8D2-AFB3-92EE-489380A7D04A}"/>
              </a:ext>
            </a:extLst>
          </p:cNvPr>
          <p:cNvSpPr txBox="1"/>
          <p:nvPr/>
        </p:nvSpPr>
        <p:spPr>
          <a:xfrm>
            <a:off x="682174" y="5968079"/>
            <a:ext cx="1696195" cy="275588"/>
          </a:xfrm>
          <a:prstGeom prst="rect">
            <a:avLst/>
          </a:prstGeom>
          <a:noFill/>
        </p:spPr>
        <p:txBody>
          <a:bodyPr wrap="square">
            <a:spAutoFit/>
          </a:bodyPr>
          <a:lstStyle/>
          <a:p>
            <a:pPr>
              <a:lnSpc>
                <a:spcPct val="115000"/>
              </a:lnSpc>
              <a:spcBef>
                <a:spcPts val="500"/>
              </a:spcBef>
              <a:spcAft>
                <a:spcPts val="1000"/>
              </a:spcAft>
            </a:pPr>
            <a:r>
              <a:rPr lang="fr-FR" sz="1050" dirty="0">
                <a:latin typeface="Calibri" panose="020F0502020204030204" pitchFamily="34" charset="0"/>
                <a:cs typeface="Times New Roman" panose="02020603050405020304" pitchFamily="18" charset="0"/>
              </a:rPr>
              <a:t>www.opaliarecordati.com</a:t>
            </a:r>
          </a:p>
        </p:txBody>
      </p:sp>
      <p:sp>
        <p:nvSpPr>
          <p:cNvPr id="11" name="ZoneTexte 10">
            <a:extLst>
              <a:ext uri="{FF2B5EF4-FFF2-40B4-BE49-F238E27FC236}">
                <a16:creationId xmlns:a16="http://schemas.microsoft.com/office/drawing/2014/main" id="{9E61261F-F64E-800B-E5C1-C8018051576E}"/>
              </a:ext>
            </a:extLst>
          </p:cNvPr>
          <p:cNvSpPr txBox="1"/>
          <p:nvPr/>
        </p:nvSpPr>
        <p:spPr>
          <a:xfrm>
            <a:off x="3256805" y="5973893"/>
            <a:ext cx="922930" cy="275588"/>
          </a:xfrm>
          <a:prstGeom prst="rect">
            <a:avLst/>
          </a:prstGeom>
          <a:noFill/>
        </p:spPr>
        <p:txBody>
          <a:bodyPr wrap="square">
            <a:spAutoFit/>
          </a:bodyPr>
          <a:lstStyle>
            <a:defPPr>
              <a:defRPr lang="fr-FR"/>
            </a:defPPr>
            <a:lvl1pPr>
              <a:lnSpc>
                <a:spcPct val="115000"/>
              </a:lnSpc>
              <a:spcBef>
                <a:spcPts val="500"/>
              </a:spcBef>
              <a:spcAft>
                <a:spcPts val="1000"/>
              </a:spcAft>
              <a:defRPr sz="1100">
                <a:latin typeface="Calibri" panose="020F0502020204030204" pitchFamily="34" charset="0"/>
                <a:cs typeface="Times New Roman" panose="02020603050405020304" pitchFamily="18" charset="0"/>
              </a:defRPr>
            </a:lvl1pPr>
          </a:lstStyle>
          <a:p>
            <a:r>
              <a:rPr lang="fr-FR" sz="1050" dirty="0"/>
              <a:t>71 196 359</a:t>
            </a:r>
          </a:p>
        </p:txBody>
      </p:sp>
      <p:pic>
        <p:nvPicPr>
          <p:cNvPr id="1026" name="Picture 2" descr="Pointeur de localisation - Icônes cartes et drapeaux gratuites">
            <a:extLst>
              <a:ext uri="{FF2B5EF4-FFF2-40B4-BE49-F238E27FC236}">
                <a16:creationId xmlns:a16="http://schemas.microsoft.com/office/drawing/2014/main" id="{95191297-159C-72C8-6990-B3C88C9776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174" y="5645966"/>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âtiments d'architecture industrielle - Icônes bâtiments gratuites">
            <a:extLst>
              <a:ext uri="{FF2B5EF4-FFF2-40B4-BE49-F238E27FC236}">
                <a16:creationId xmlns:a16="http://schemas.microsoft.com/office/drawing/2014/main" id="{B4EF16DD-C13E-73CD-720B-92BE60A345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7730" y="5649351"/>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ite internet - Icônes la toile gratuites">
            <a:extLst>
              <a:ext uri="{FF2B5EF4-FFF2-40B4-BE49-F238E27FC236}">
                <a16:creationId xmlns:a16="http://schemas.microsoft.com/office/drawing/2014/main" id="{65A046AA-3F93-B6F7-D461-4DBC600D8B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174" y="6030498"/>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éléphone - Icônes la technologie gratuites">
            <a:extLst>
              <a:ext uri="{FF2B5EF4-FFF2-40B4-BE49-F238E27FC236}">
                <a16:creationId xmlns:a16="http://schemas.microsoft.com/office/drawing/2014/main" id="{05D35CC0-ABAE-2289-A520-C16898F0F3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7404" y="6030498"/>
            <a:ext cx="180000" cy="1800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14131C72-F130-685A-31D8-D5022C63A905}"/>
              </a:ext>
            </a:extLst>
          </p:cNvPr>
          <p:cNvSpPr txBox="1"/>
          <p:nvPr/>
        </p:nvSpPr>
        <p:spPr>
          <a:xfrm>
            <a:off x="1363699" y="6435325"/>
            <a:ext cx="1696195" cy="275588"/>
          </a:xfrm>
          <a:prstGeom prst="rect">
            <a:avLst/>
          </a:prstGeom>
          <a:noFill/>
        </p:spPr>
        <p:txBody>
          <a:bodyPr wrap="square">
            <a:spAutoFit/>
          </a:bodyPr>
          <a:lstStyle/>
          <a:p>
            <a:pPr>
              <a:lnSpc>
                <a:spcPct val="115000"/>
              </a:lnSpc>
              <a:spcBef>
                <a:spcPts val="500"/>
              </a:spcBef>
              <a:spcAft>
                <a:spcPts val="1000"/>
              </a:spcAft>
            </a:pPr>
            <a:r>
              <a:rPr lang="fr-FR" sz="1100" dirty="0">
                <a:latin typeface="Calibri" panose="020F0502020204030204" pitchFamily="34" charset="0"/>
                <a:cs typeface="Times New Roman" panose="02020603050405020304" pitchFamily="18" charset="0"/>
              </a:rPr>
              <a:t>Suivez-nous sur : </a:t>
            </a:r>
          </a:p>
        </p:txBody>
      </p:sp>
      <p:pic>
        <p:nvPicPr>
          <p:cNvPr id="1036" name="Picture 12" descr="Free Linkedin SVG, PNG Icon, Symbol. Download Image.">
            <a:extLst>
              <a:ext uri="{FF2B5EF4-FFF2-40B4-BE49-F238E27FC236}">
                <a16:creationId xmlns:a16="http://schemas.microsoft.com/office/drawing/2014/main" id="{B6FEB8EE-7B59-3590-579D-54AE0DCBFA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3360" y="6454375"/>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acebook logo - Free social icons">
            <a:extLst>
              <a:ext uri="{FF2B5EF4-FFF2-40B4-BE49-F238E27FC236}">
                <a16:creationId xmlns:a16="http://schemas.microsoft.com/office/drawing/2014/main" id="{66342EEF-7E3D-2F75-D5D9-0F740E0464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8289" y="6446245"/>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Logo instagram - Icônes social gratuites">
            <a:extLst>
              <a:ext uri="{FF2B5EF4-FFF2-40B4-BE49-F238E27FC236}">
                <a16:creationId xmlns:a16="http://schemas.microsoft.com/office/drawing/2014/main" id="{2CD71B92-E6B6-0342-E0EF-6520A81C6A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1274" y="6458969"/>
            <a:ext cx="180000" cy="180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Youtube - Free logo icons">
            <a:extLst>
              <a:ext uri="{FF2B5EF4-FFF2-40B4-BE49-F238E27FC236}">
                <a16:creationId xmlns:a16="http://schemas.microsoft.com/office/drawing/2014/main" id="{0DDC72A1-9CB2-77F4-D9B9-FA96696644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09663" y="6473594"/>
            <a:ext cx="180000" cy="18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F78A7EA-576D-3D5A-B8B5-C1D636EC0A3F}"/>
              </a:ext>
            </a:extLst>
          </p:cNvPr>
          <p:cNvPicPr>
            <a:picLocks noChangeAspect="1"/>
          </p:cNvPicPr>
          <p:nvPr/>
        </p:nvPicPr>
        <p:blipFill rotWithShape="1">
          <a:blip r:embed="rId2">
            <a:extLst>
              <a:ext uri="{28A0092B-C50C-407E-A947-70E740481C1C}">
                <a14:useLocalDpi xmlns:a14="http://schemas.microsoft.com/office/drawing/2010/main" val="0"/>
              </a:ext>
            </a:extLst>
          </a:blip>
          <a:srcRect b="25917"/>
          <a:stretch/>
        </p:blipFill>
        <p:spPr>
          <a:xfrm>
            <a:off x="10226976" y="6364542"/>
            <a:ext cx="1762563" cy="313625"/>
          </a:xfrm>
          <a:prstGeom prst="rect">
            <a:avLst/>
          </a:prstGeom>
        </p:spPr>
      </p:pic>
      <p:sp>
        <p:nvSpPr>
          <p:cNvPr id="2" name="Rectangle 1">
            <a:extLst>
              <a:ext uri="{FF2B5EF4-FFF2-40B4-BE49-F238E27FC236}">
                <a16:creationId xmlns:a16="http://schemas.microsoft.com/office/drawing/2014/main" id="{EFD0300A-E427-232B-10C1-77487DAEE17F}"/>
              </a:ext>
            </a:extLst>
          </p:cNvPr>
          <p:cNvSpPr/>
          <p:nvPr/>
        </p:nvSpPr>
        <p:spPr>
          <a:xfrm>
            <a:off x="354842" y="-1"/>
            <a:ext cx="4749424" cy="576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Sales and Marketing</a:t>
            </a:r>
          </a:p>
        </p:txBody>
      </p:sp>
      <p:sp>
        <p:nvSpPr>
          <p:cNvPr id="6" name="ZoneTexte 5">
            <a:extLst>
              <a:ext uri="{FF2B5EF4-FFF2-40B4-BE49-F238E27FC236}">
                <a16:creationId xmlns:a16="http://schemas.microsoft.com/office/drawing/2014/main" id="{F5F607AB-AE63-2D27-BD25-1E9FAD7C42F0}"/>
              </a:ext>
            </a:extLst>
          </p:cNvPr>
          <p:cNvSpPr txBox="1"/>
          <p:nvPr/>
        </p:nvSpPr>
        <p:spPr>
          <a:xfrm>
            <a:off x="641448" y="1499103"/>
            <a:ext cx="4462818" cy="1477328"/>
          </a:xfrm>
          <a:prstGeom prst="rect">
            <a:avLst/>
          </a:prstGeom>
          <a:noFill/>
        </p:spPr>
        <p:txBody>
          <a:bodyPr wrap="square" rtlCol="0">
            <a:spAutoFit/>
          </a:bodyPr>
          <a:lstStyle/>
          <a:p>
            <a:pPr algn="ctr"/>
            <a:r>
              <a:rPr lang="fr-FR" b="1" dirty="0"/>
              <a:t>Sujet 1 : Analyse des données</a:t>
            </a:r>
          </a:p>
          <a:p>
            <a:pPr algn="ctr"/>
            <a:endParaRPr lang="fr-FR" b="1" dirty="0"/>
          </a:p>
          <a:p>
            <a:pPr lvl="0"/>
            <a:r>
              <a:rPr lang="fr-FR" dirty="0">
                <a:latin typeface="Calibri" panose="020F0502020204030204" pitchFamily="34" charset="0"/>
                <a:ea typeface="Times New Roman" panose="02020603050405020304" pitchFamily="18" charset="0"/>
              </a:rPr>
              <a:t>Développement d’u</a:t>
            </a:r>
            <a:r>
              <a:rPr lang="fr-FR" sz="1800" dirty="0">
                <a:effectLst/>
                <a:latin typeface="Calibri" panose="020F0502020204030204" pitchFamily="34" charset="0"/>
                <a:ea typeface="Times New Roman" panose="02020603050405020304" pitchFamily="18" charset="0"/>
              </a:rPr>
              <a:t>ne solution pour aider à analyser les budgets alloués par région.</a:t>
            </a:r>
            <a:r>
              <a:rPr lang="fr-FR" sz="1800" dirty="0">
                <a:effectLst/>
                <a:latin typeface="Calibri" panose="020F0502020204030204" pitchFamily="34" charset="0"/>
                <a:ea typeface="Calibri" panose="020F0502020204030204" pitchFamily="34" charset="0"/>
              </a:rPr>
              <a:t> </a:t>
            </a:r>
          </a:p>
          <a:p>
            <a:pPr algn="ctr"/>
            <a:r>
              <a:rPr lang="fr-FR" b="1" dirty="0"/>
              <a:t> </a:t>
            </a:r>
          </a:p>
        </p:txBody>
      </p:sp>
      <p:sp>
        <p:nvSpPr>
          <p:cNvPr id="7" name="ZoneTexte 6">
            <a:extLst>
              <a:ext uri="{FF2B5EF4-FFF2-40B4-BE49-F238E27FC236}">
                <a16:creationId xmlns:a16="http://schemas.microsoft.com/office/drawing/2014/main" id="{5ADA40C8-9250-81D4-BB50-3BCF786FBCFC}"/>
              </a:ext>
            </a:extLst>
          </p:cNvPr>
          <p:cNvSpPr txBox="1"/>
          <p:nvPr/>
        </p:nvSpPr>
        <p:spPr>
          <a:xfrm>
            <a:off x="6197230" y="1499103"/>
            <a:ext cx="3821373" cy="1200329"/>
          </a:xfrm>
          <a:prstGeom prst="rect">
            <a:avLst/>
          </a:prstGeom>
          <a:noFill/>
        </p:spPr>
        <p:txBody>
          <a:bodyPr wrap="square" rtlCol="0">
            <a:spAutoFit/>
          </a:bodyPr>
          <a:lstStyle/>
          <a:p>
            <a:pPr lvl="0" algn="ctr"/>
            <a:r>
              <a:rPr lang="fr-FR" sz="1800" b="1" dirty="0">
                <a:effectLst/>
                <a:latin typeface="Calibri" panose="020F0502020204030204" pitchFamily="34" charset="0"/>
                <a:ea typeface="Times New Roman" panose="02020603050405020304" pitchFamily="18" charset="0"/>
              </a:rPr>
              <a:t>Sujet 2</a:t>
            </a:r>
            <a:r>
              <a:rPr lang="fr-FR" sz="1800" dirty="0">
                <a:effectLst/>
                <a:latin typeface="Calibri" panose="020F0502020204030204" pitchFamily="34" charset="0"/>
                <a:ea typeface="Times New Roman" panose="02020603050405020304" pitchFamily="18" charset="0"/>
              </a:rPr>
              <a:t> </a:t>
            </a:r>
            <a:r>
              <a:rPr lang="fr-FR" sz="1800" b="1" dirty="0">
                <a:effectLst/>
                <a:latin typeface="Calibri" panose="020F0502020204030204" pitchFamily="34" charset="0"/>
                <a:ea typeface="Times New Roman" panose="02020603050405020304" pitchFamily="18" charset="0"/>
              </a:rPr>
              <a:t>: SFE</a:t>
            </a:r>
          </a:p>
          <a:p>
            <a:pPr lvl="0" algn="ctr"/>
            <a:endParaRPr lang="fr-FR" b="1" dirty="0">
              <a:latin typeface="Calibri" panose="020F0502020204030204" pitchFamily="34" charset="0"/>
              <a:ea typeface="Times New Roman" panose="02020603050405020304" pitchFamily="18" charset="0"/>
            </a:endParaRPr>
          </a:p>
          <a:p>
            <a:pPr lvl="0" algn="ctr"/>
            <a:r>
              <a:rPr lang="fr-FR" dirty="0">
                <a:latin typeface="Calibri" panose="020F0502020204030204" pitchFamily="34" charset="0"/>
                <a:ea typeface="Times New Roman" panose="02020603050405020304" pitchFamily="18" charset="0"/>
              </a:rPr>
              <a:t>Digitalisation du process de calcul des frais</a:t>
            </a:r>
            <a:endParaRPr lang="fr-FR" sz="1800" dirty="0">
              <a:effectLst/>
              <a:latin typeface="Calibri" panose="020F0502020204030204" pitchFamily="34" charset="0"/>
              <a:ea typeface="Times New Roman" panose="02020603050405020304" pitchFamily="18" charset="0"/>
            </a:endParaRPr>
          </a:p>
        </p:txBody>
      </p:sp>
      <p:sp>
        <p:nvSpPr>
          <p:cNvPr id="34" name="Corde 33">
            <a:extLst>
              <a:ext uri="{FF2B5EF4-FFF2-40B4-BE49-F238E27FC236}">
                <a16:creationId xmlns:a16="http://schemas.microsoft.com/office/drawing/2014/main" id="{AF31DBB2-E2D3-A7B4-E660-3E645DF75D39}"/>
              </a:ext>
            </a:extLst>
          </p:cNvPr>
          <p:cNvSpPr/>
          <p:nvPr/>
        </p:nvSpPr>
        <p:spPr>
          <a:xfrm rot="1345625">
            <a:off x="10955878" y="782644"/>
            <a:ext cx="1762563" cy="1760561"/>
          </a:xfrm>
          <a:prstGeom prst="chor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Corde 34">
            <a:extLst>
              <a:ext uri="{FF2B5EF4-FFF2-40B4-BE49-F238E27FC236}">
                <a16:creationId xmlns:a16="http://schemas.microsoft.com/office/drawing/2014/main" id="{2D1834BC-FB07-E507-82C1-06EB0F1D0269}"/>
              </a:ext>
            </a:extLst>
          </p:cNvPr>
          <p:cNvSpPr/>
          <p:nvPr/>
        </p:nvSpPr>
        <p:spPr>
          <a:xfrm rot="20254375" flipH="1">
            <a:off x="-536028" y="4724793"/>
            <a:ext cx="1762563" cy="1760561"/>
          </a:xfrm>
          <a:prstGeom prst="chor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EEB51FCF-51FD-EE5F-720B-A3E659AFEFC9}"/>
              </a:ext>
            </a:extLst>
          </p:cNvPr>
          <p:cNvSpPr txBox="1"/>
          <p:nvPr/>
        </p:nvSpPr>
        <p:spPr>
          <a:xfrm>
            <a:off x="1342624" y="3429000"/>
            <a:ext cx="3948467" cy="1477328"/>
          </a:xfrm>
          <a:prstGeom prst="rect">
            <a:avLst/>
          </a:prstGeom>
          <a:noFill/>
        </p:spPr>
        <p:txBody>
          <a:bodyPr wrap="square" rtlCol="0">
            <a:spAutoFit/>
          </a:bodyPr>
          <a:lstStyle/>
          <a:p>
            <a:pPr lvl="0" algn="ctr"/>
            <a:r>
              <a:rPr lang="fr-FR" sz="1800" b="1" dirty="0">
                <a:effectLst/>
                <a:latin typeface="Calibri" panose="020F0502020204030204" pitchFamily="34" charset="0"/>
                <a:ea typeface="Times New Roman" panose="02020603050405020304" pitchFamily="18" charset="0"/>
              </a:rPr>
              <a:t>Sujet 3</a:t>
            </a:r>
            <a:r>
              <a:rPr lang="fr-FR" sz="1800" dirty="0">
                <a:effectLst/>
                <a:latin typeface="Calibri" panose="020F0502020204030204" pitchFamily="34" charset="0"/>
                <a:ea typeface="Times New Roman" panose="02020603050405020304" pitchFamily="18" charset="0"/>
              </a:rPr>
              <a:t> </a:t>
            </a:r>
            <a:r>
              <a:rPr lang="fr-FR" sz="1800" b="1" dirty="0">
                <a:effectLst/>
                <a:latin typeface="Calibri" panose="020F0502020204030204" pitchFamily="34" charset="0"/>
                <a:ea typeface="Times New Roman" panose="02020603050405020304" pitchFamily="18" charset="0"/>
              </a:rPr>
              <a:t>: Marketing 4.0</a:t>
            </a:r>
          </a:p>
          <a:p>
            <a:pPr lvl="0" algn="ctr"/>
            <a:endParaRPr lang="fr-FR" b="1" dirty="0">
              <a:latin typeface="Calibri" panose="020F0502020204030204" pitchFamily="34" charset="0"/>
              <a:ea typeface="Times New Roman" panose="02020603050405020304" pitchFamily="18" charset="0"/>
            </a:endParaRPr>
          </a:p>
          <a:p>
            <a:pPr lvl="0" algn="ctr"/>
            <a:r>
              <a:rPr lang="fr-FR" dirty="0">
                <a:latin typeface="Calibri" panose="020F0502020204030204" pitchFamily="34" charset="0"/>
                <a:ea typeface="Times New Roman" panose="02020603050405020304" pitchFamily="18" charset="0"/>
              </a:rPr>
              <a:t>Mise en place de la stratégie 5 A (</a:t>
            </a:r>
            <a:r>
              <a:rPr lang="fr-FR" dirty="0" err="1">
                <a:latin typeface="Calibri" panose="020F0502020204030204" pitchFamily="34" charset="0"/>
                <a:ea typeface="Times New Roman" panose="02020603050405020304" pitchFamily="18" charset="0"/>
              </a:rPr>
              <a:t>Aware</a:t>
            </a:r>
            <a:r>
              <a:rPr lang="fr-FR" dirty="0">
                <a:latin typeface="Calibri" panose="020F0502020204030204" pitchFamily="34" charset="0"/>
                <a:ea typeface="Times New Roman" panose="02020603050405020304" pitchFamily="18" charset="0"/>
              </a:rPr>
              <a:t>, </a:t>
            </a:r>
            <a:r>
              <a:rPr lang="fr-FR" dirty="0" err="1">
                <a:latin typeface="Calibri" panose="020F0502020204030204" pitchFamily="34" charset="0"/>
                <a:ea typeface="Times New Roman" panose="02020603050405020304" pitchFamily="18" charset="0"/>
              </a:rPr>
              <a:t>Appeal</a:t>
            </a:r>
            <a:r>
              <a:rPr lang="fr-FR" dirty="0">
                <a:latin typeface="Calibri" panose="020F0502020204030204" pitchFamily="34" charset="0"/>
                <a:ea typeface="Times New Roman" panose="02020603050405020304" pitchFamily="18" charset="0"/>
              </a:rPr>
              <a:t>, </a:t>
            </a:r>
            <a:r>
              <a:rPr lang="fr-FR" dirty="0" err="1">
                <a:latin typeface="Calibri" panose="020F0502020204030204" pitchFamily="34" charset="0"/>
                <a:ea typeface="Times New Roman" panose="02020603050405020304" pitchFamily="18" charset="0"/>
              </a:rPr>
              <a:t>Ask</a:t>
            </a:r>
            <a:r>
              <a:rPr lang="fr-FR" dirty="0">
                <a:latin typeface="Calibri" panose="020F0502020204030204" pitchFamily="34" charset="0"/>
                <a:ea typeface="Times New Roman" panose="02020603050405020304" pitchFamily="18" charset="0"/>
              </a:rPr>
              <a:t>, </a:t>
            </a:r>
            <a:r>
              <a:rPr lang="fr-FR" dirty="0" err="1">
                <a:latin typeface="Calibri" panose="020F0502020204030204" pitchFamily="34" charset="0"/>
                <a:ea typeface="Times New Roman" panose="02020603050405020304" pitchFamily="18" charset="0"/>
              </a:rPr>
              <a:t>Act</a:t>
            </a:r>
            <a:r>
              <a:rPr lang="fr-FR" dirty="0">
                <a:latin typeface="Calibri" panose="020F0502020204030204" pitchFamily="34" charset="0"/>
                <a:ea typeface="Times New Roman" panose="02020603050405020304" pitchFamily="18" charset="0"/>
              </a:rPr>
              <a:t> and </a:t>
            </a:r>
            <a:r>
              <a:rPr lang="fr-FR" dirty="0" err="1">
                <a:latin typeface="Calibri" panose="020F0502020204030204" pitchFamily="34" charset="0"/>
                <a:ea typeface="Times New Roman" panose="02020603050405020304" pitchFamily="18" charset="0"/>
              </a:rPr>
              <a:t>Advocate</a:t>
            </a:r>
            <a:r>
              <a:rPr lang="fr-FR" dirty="0">
                <a:latin typeface="Calibri" panose="020F0502020204030204" pitchFamily="34" charset="0"/>
                <a:ea typeface="Times New Roman" panose="02020603050405020304" pitchFamily="18" charset="0"/>
              </a:rPr>
              <a:t>) pour avoir un client connecté et social </a:t>
            </a:r>
            <a:endParaRPr lang="fr-FR" sz="1800" dirty="0">
              <a:effectLst/>
              <a:latin typeface="Calibri" panose="020F0502020204030204" pitchFamily="34" charset="0"/>
              <a:ea typeface="Times New Roman" panose="02020603050405020304" pitchFamily="18" charset="0"/>
            </a:endParaRPr>
          </a:p>
        </p:txBody>
      </p:sp>
      <p:sp>
        <p:nvSpPr>
          <p:cNvPr id="4" name="ZoneTexte 3">
            <a:extLst>
              <a:ext uri="{FF2B5EF4-FFF2-40B4-BE49-F238E27FC236}">
                <a16:creationId xmlns:a16="http://schemas.microsoft.com/office/drawing/2014/main" id="{1F3F964D-8036-ECA6-7EF5-AAA0BDC5E966}"/>
              </a:ext>
            </a:extLst>
          </p:cNvPr>
          <p:cNvSpPr txBox="1"/>
          <p:nvPr/>
        </p:nvSpPr>
        <p:spPr>
          <a:xfrm>
            <a:off x="6197230" y="3429000"/>
            <a:ext cx="3948467" cy="1754326"/>
          </a:xfrm>
          <a:prstGeom prst="rect">
            <a:avLst/>
          </a:prstGeom>
          <a:noFill/>
        </p:spPr>
        <p:txBody>
          <a:bodyPr wrap="square" rtlCol="0">
            <a:spAutoFit/>
          </a:bodyPr>
          <a:lstStyle/>
          <a:p>
            <a:pPr lvl="0" algn="ctr"/>
            <a:r>
              <a:rPr lang="fr-FR" sz="1800" b="1" dirty="0">
                <a:effectLst/>
                <a:latin typeface="Calibri" panose="020F0502020204030204" pitchFamily="34" charset="0"/>
                <a:ea typeface="Times New Roman" panose="02020603050405020304" pitchFamily="18" charset="0"/>
              </a:rPr>
              <a:t>Sujet 4</a:t>
            </a:r>
            <a:r>
              <a:rPr lang="fr-FR" sz="1800" dirty="0">
                <a:effectLst/>
                <a:latin typeface="Calibri" panose="020F0502020204030204" pitchFamily="34" charset="0"/>
                <a:ea typeface="Times New Roman" panose="02020603050405020304" pitchFamily="18" charset="0"/>
              </a:rPr>
              <a:t> </a:t>
            </a:r>
            <a:r>
              <a:rPr lang="fr-FR" sz="1800" b="1" dirty="0">
                <a:effectLst/>
                <a:latin typeface="Calibri" panose="020F0502020204030204" pitchFamily="34" charset="0"/>
                <a:ea typeface="Times New Roman" panose="02020603050405020304" pitchFamily="18" charset="0"/>
              </a:rPr>
              <a:t>:Gaming</a:t>
            </a:r>
          </a:p>
          <a:p>
            <a:pPr lvl="0" algn="ctr"/>
            <a:endParaRPr lang="fr-FR" b="1" dirty="0">
              <a:latin typeface="Calibri" panose="020F0502020204030204" pitchFamily="34" charset="0"/>
              <a:ea typeface="Times New Roman" panose="02020603050405020304" pitchFamily="18" charset="0"/>
            </a:endParaRPr>
          </a:p>
          <a:p>
            <a:pPr lvl="0" algn="ctr"/>
            <a:r>
              <a:rPr lang="fr-FR" dirty="0">
                <a:latin typeface="Calibri" panose="020F0502020204030204" pitchFamily="34" charset="0"/>
                <a:ea typeface="Times New Roman" panose="02020603050405020304" pitchFamily="18" charset="0"/>
              </a:rPr>
              <a:t>Développement d’un jeu vidéo ayant pour but l’éducation de nos parties prenantes tout en gardant l’esprit du gaming</a:t>
            </a:r>
            <a:endParaRPr lang="fr-FR" sz="1800" dirty="0">
              <a:effectLst/>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3768940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F78A7EA-576D-3D5A-B8B5-C1D636EC0A3F}"/>
              </a:ext>
            </a:extLst>
          </p:cNvPr>
          <p:cNvPicPr>
            <a:picLocks noChangeAspect="1"/>
          </p:cNvPicPr>
          <p:nvPr/>
        </p:nvPicPr>
        <p:blipFill rotWithShape="1">
          <a:blip r:embed="rId2">
            <a:extLst>
              <a:ext uri="{28A0092B-C50C-407E-A947-70E740481C1C}">
                <a14:useLocalDpi xmlns:a14="http://schemas.microsoft.com/office/drawing/2010/main" val="0"/>
              </a:ext>
            </a:extLst>
          </a:blip>
          <a:srcRect b="25917"/>
          <a:stretch/>
        </p:blipFill>
        <p:spPr>
          <a:xfrm>
            <a:off x="10226976" y="6364542"/>
            <a:ext cx="1762563" cy="313625"/>
          </a:xfrm>
          <a:prstGeom prst="rect">
            <a:avLst/>
          </a:prstGeom>
        </p:spPr>
      </p:pic>
      <p:sp>
        <p:nvSpPr>
          <p:cNvPr id="2" name="Rectangle 1">
            <a:extLst>
              <a:ext uri="{FF2B5EF4-FFF2-40B4-BE49-F238E27FC236}">
                <a16:creationId xmlns:a16="http://schemas.microsoft.com/office/drawing/2014/main" id="{EFD0300A-E427-232B-10C1-77487DAEE17F}"/>
              </a:ext>
            </a:extLst>
          </p:cNvPr>
          <p:cNvSpPr/>
          <p:nvPr/>
        </p:nvSpPr>
        <p:spPr>
          <a:xfrm>
            <a:off x="354842" y="-1"/>
            <a:ext cx="4749424" cy="576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Project Office Management</a:t>
            </a:r>
          </a:p>
        </p:txBody>
      </p:sp>
      <p:sp>
        <p:nvSpPr>
          <p:cNvPr id="6" name="ZoneTexte 5">
            <a:extLst>
              <a:ext uri="{FF2B5EF4-FFF2-40B4-BE49-F238E27FC236}">
                <a16:creationId xmlns:a16="http://schemas.microsoft.com/office/drawing/2014/main" id="{F5F607AB-AE63-2D27-BD25-1E9FAD7C42F0}"/>
              </a:ext>
            </a:extLst>
          </p:cNvPr>
          <p:cNvSpPr txBox="1"/>
          <p:nvPr/>
        </p:nvSpPr>
        <p:spPr>
          <a:xfrm>
            <a:off x="807045" y="1202515"/>
            <a:ext cx="4462818" cy="1200329"/>
          </a:xfrm>
          <a:prstGeom prst="rect">
            <a:avLst/>
          </a:prstGeom>
          <a:noFill/>
        </p:spPr>
        <p:txBody>
          <a:bodyPr wrap="square" rtlCol="0">
            <a:spAutoFit/>
          </a:bodyPr>
          <a:lstStyle/>
          <a:p>
            <a:pPr algn="ctr"/>
            <a:r>
              <a:rPr lang="fr-FR" b="1" dirty="0"/>
              <a:t>Sujet 1 : Sustainability et DMQ</a:t>
            </a:r>
          </a:p>
          <a:p>
            <a:pPr algn="ctr"/>
            <a:endParaRPr lang="fr-FR" b="1" dirty="0"/>
          </a:p>
          <a:p>
            <a:pPr algn="ctr"/>
            <a:r>
              <a:rPr lang="fr-FR" dirty="0"/>
              <a:t>Etude de faisabilité du packaging écoresponsable en industrie pharmaceutique</a:t>
            </a:r>
          </a:p>
        </p:txBody>
      </p:sp>
      <p:sp>
        <p:nvSpPr>
          <p:cNvPr id="7" name="ZoneTexte 6">
            <a:extLst>
              <a:ext uri="{FF2B5EF4-FFF2-40B4-BE49-F238E27FC236}">
                <a16:creationId xmlns:a16="http://schemas.microsoft.com/office/drawing/2014/main" id="{5ADA40C8-9250-81D4-BB50-3BCF786FBCFC}"/>
              </a:ext>
            </a:extLst>
          </p:cNvPr>
          <p:cNvSpPr txBox="1"/>
          <p:nvPr/>
        </p:nvSpPr>
        <p:spPr>
          <a:xfrm>
            <a:off x="6290194" y="3850747"/>
            <a:ext cx="3821373" cy="1754326"/>
          </a:xfrm>
          <a:prstGeom prst="rect">
            <a:avLst/>
          </a:prstGeom>
          <a:noFill/>
        </p:spPr>
        <p:txBody>
          <a:bodyPr wrap="square" rtlCol="0">
            <a:spAutoFit/>
          </a:bodyPr>
          <a:lstStyle/>
          <a:p>
            <a:pPr lvl="0" algn="ctr"/>
            <a:r>
              <a:rPr lang="fr-FR" sz="1800" b="1" dirty="0">
                <a:effectLst/>
                <a:latin typeface="Calibri" panose="020F0502020204030204" pitchFamily="34" charset="0"/>
                <a:ea typeface="Times New Roman" panose="02020603050405020304" pitchFamily="18" charset="0"/>
              </a:rPr>
              <a:t>Sujet </a:t>
            </a:r>
            <a:r>
              <a:rPr lang="fr-FR" b="1" dirty="0">
                <a:latin typeface="Calibri" panose="020F0502020204030204" pitchFamily="34" charset="0"/>
                <a:ea typeface="Times New Roman" panose="02020603050405020304" pitchFamily="18" charset="0"/>
              </a:rPr>
              <a:t>4</a:t>
            </a:r>
            <a:r>
              <a:rPr lang="fr-FR" sz="1800" dirty="0">
                <a:effectLst/>
                <a:latin typeface="Calibri" panose="020F0502020204030204" pitchFamily="34" charset="0"/>
                <a:ea typeface="Times New Roman" panose="02020603050405020304" pitchFamily="18" charset="0"/>
              </a:rPr>
              <a:t> </a:t>
            </a:r>
            <a:r>
              <a:rPr lang="fr-FR" sz="1800" b="1" dirty="0">
                <a:effectLst/>
                <a:latin typeface="Calibri" panose="020F0502020204030204" pitchFamily="34" charset="0"/>
                <a:ea typeface="Times New Roman" panose="02020603050405020304" pitchFamily="18" charset="0"/>
              </a:rPr>
              <a:t>: Change Management</a:t>
            </a:r>
          </a:p>
          <a:p>
            <a:pPr lvl="0" algn="ctr"/>
            <a:endParaRPr lang="fr-FR" sz="1800" b="1" dirty="0">
              <a:effectLst/>
              <a:latin typeface="Calibri" panose="020F0502020204030204" pitchFamily="34" charset="0"/>
              <a:ea typeface="Times New Roman" panose="02020603050405020304" pitchFamily="18" charset="0"/>
            </a:endParaRPr>
          </a:p>
          <a:p>
            <a:pPr lvl="0" algn="ctr"/>
            <a:r>
              <a:rPr lang="fr-FR" dirty="0">
                <a:latin typeface="Calibri" panose="020F0502020204030204" pitchFamily="34" charset="0"/>
                <a:ea typeface="Times New Roman" panose="02020603050405020304" pitchFamily="18" charset="0"/>
              </a:rPr>
              <a:t>Mise en place d’un processus de conduite de changement pour la gestion des projets au sein de l’entreprise</a:t>
            </a:r>
            <a:r>
              <a:rPr lang="fr-FR" sz="1800" dirty="0">
                <a:effectLst/>
                <a:latin typeface="Calibri" panose="020F0502020204030204" pitchFamily="34" charset="0"/>
                <a:ea typeface="Times New Roman" panose="02020603050405020304" pitchFamily="18" charset="0"/>
              </a:rPr>
              <a:t> </a:t>
            </a:r>
          </a:p>
        </p:txBody>
      </p:sp>
      <p:sp>
        <p:nvSpPr>
          <p:cNvPr id="34" name="Corde 33">
            <a:extLst>
              <a:ext uri="{FF2B5EF4-FFF2-40B4-BE49-F238E27FC236}">
                <a16:creationId xmlns:a16="http://schemas.microsoft.com/office/drawing/2014/main" id="{AF31DBB2-E2D3-A7B4-E660-3E645DF75D39}"/>
              </a:ext>
            </a:extLst>
          </p:cNvPr>
          <p:cNvSpPr/>
          <p:nvPr/>
        </p:nvSpPr>
        <p:spPr>
          <a:xfrm rot="1345625">
            <a:off x="10955878" y="782644"/>
            <a:ext cx="1762563" cy="1760561"/>
          </a:xfrm>
          <a:prstGeom prst="chor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Corde 34">
            <a:extLst>
              <a:ext uri="{FF2B5EF4-FFF2-40B4-BE49-F238E27FC236}">
                <a16:creationId xmlns:a16="http://schemas.microsoft.com/office/drawing/2014/main" id="{2D1834BC-FB07-E507-82C1-06EB0F1D0269}"/>
              </a:ext>
            </a:extLst>
          </p:cNvPr>
          <p:cNvSpPr/>
          <p:nvPr/>
        </p:nvSpPr>
        <p:spPr>
          <a:xfrm rot="20254375" flipH="1">
            <a:off x="-536028" y="4724793"/>
            <a:ext cx="1762563" cy="1760561"/>
          </a:xfrm>
          <a:prstGeom prst="chor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08E88519-FB99-6068-3DF9-E912F92145A0}"/>
              </a:ext>
            </a:extLst>
          </p:cNvPr>
          <p:cNvSpPr txBox="1"/>
          <p:nvPr/>
        </p:nvSpPr>
        <p:spPr>
          <a:xfrm>
            <a:off x="5829670" y="1135037"/>
            <a:ext cx="4462818" cy="1477328"/>
          </a:xfrm>
          <a:prstGeom prst="rect">
            <a:avLst/>
          </a:prstGeom>
          <a:noFill/>
        </p:spPr>
        <p:txBody>
          <a:bodyPr wrap="square" rtlCol="0">
            <a:spAutoFit/>
          </a:bodyPr>
          <a:lstStyle/>
          <a:p>
            <a:pPr algn="ctr"/>
            <a:r>
              <a:rPr lang="fr-FR" b="1" dirty="0"/>
              <a:t>Sujet 2 : Sustainability et R&amp;D</a:t>
            </a:r>
          </a:p>
          <a:p>
            <a:pPr algn="ctr"/>
            <a:endParaRPr lang="fr-FR" b="1" dirty="0"/>
          </a:p>
          <a:p>
            <a:pPr algn="ctr"/>
            <a:r>
              <a:rPr lang="fr-FR" dirty="0">
                <a:latin typeface="Calibri" panose="020F0502020204030204" pitchFamily="34" charset="0"/>
                <a:ea typeface="Calibri" panose="020F0502020204030204" pitchFamily="34" charset="0"/>
              </a:rPr>
              <a:t>Etude de faisabilité et développement d’une solution pour </a:t>
            </a:r>
            <a:r>
              <a:rPr lang="fr-FR" sz="1800" dirty="0">
                <a:effectLst/>
                <a:latin typeface="Calibri" panose="020F0502020204030204" pitchFamily="34" charset="0"/>
                <a:ea typeface="Calibri" panose="020F0502020204030204" pitchFamily="34" charset="0"/>
              </a:rPr>
              <a:t>la recyclabilité des réactifs et des solvants</a:t>
            </a:r>
          </a:p>
        </p:txBody>
      </p:sp>
      <p:sp>
        <p:nvSpPr>
          <p:cNvPr id="4" name="ZoneTexte 3">
            <a:extLst>
              <a:ext uri="{FF2B5EF4-FFF2-40B4-BE49-F238E27FC236}">
                <a16:creationId xmlns:a16="http://schemas.microsoft.com/office/drawing/2014/main" id="{4AE297BC-3A14-336B-A276-186F5B2007F3}"/>
              </a:ext>
            </a:extLst>
          </p:cNvPr>
          <p:cNvSpPr txBox="1"/>
          <p:nvPr/>
        </p:nvSpPr>
        <p:spPr>
          <a:xfrm>
            <a:off x="939554" y="3976081"/>
            <a:ext cx="4462818" cy="1754326"/>
          </a:xfrm>
          <a:prstGeom prst="rect">
            <a:avLst/>
          </a:prstGeom>
          <a:noFill/>
        </p:spPr>
        <p:txBody>
          <a:bodyPr wrap="square" rtlCol="0">
            <a:spAutoFit/>
          </a:bodyPr>
          <a:lstStyle/>
          <a:p>
            <a:pPr algn="ctr"/>
            <a:r>
              <a:rPr lang="fr-FR" b="1" dirty="0"/>
              <a:t>Sujet 3 : Sustainability et R&amp;D</a:t>
            </a:r>
          </a:p>
          <a:p>
            <a:pPr algn="ctr"/>
            <a:endParaRPr lang="fr-FR" b="1" dirty="0"/>
          </a:p>
          <a:p>
            <a:pPr algn="ctr"/>
            <a:r>
              <a:rPr lang="fr-FR" sz="1800" dirty="0">
                <a:effectLst/>
                <a:latin typeface="Calibri" panose="020F0502020204030204" pitchFamily="34" charset="0"/>
                <a:ea typeface="Calibri" panose="020F0502020204030204" pitchFamily="34" charset="0"/>
              </a:rPr>
              <a:t>Etude de projet de lancement d’un produit 100 % biosourcé</a:t>
            </a:r>
            <a:endParaRPr lang="fr-FR" dirty="0"/>
          </a:p>
          <a:p>
            <a:pPr algn="ctr"/>
            <a:endParaRPr lang="fr-FR" b="1" dirty="0"/>
          </a:p>
          <a:p>
            <a:pPr algn="ctr"/>
            <a:endParaRPr lang="fr-FR" b="1" dirty="0"/>
          </a:p>
        </p:txBody>
      </p:sp>
    </p:spTree>
    <p:extLst>
      <p:ext uri="{BB962C8B-B14F-4D97-AF65-F5344CB8AC3E}">
        <p14:creationId xmlns:p14="http://schemas.microsoft.com/office/powerpoint/2010/main" val="2345941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F78A7EA-576D-3D5A-B8B5-C1D636EC0A3F}"/>
              </a:ext>
            </a:extLst>
          </p:cNvPr>
          <p:cNvPicPr>
            <a:picLocks noChangeAspect="1"/>
          </p:cNvPicPr>
          <p:nvPr/>
        </p:nvPicPr>
        <p:blipFill rotWithShape="1">
          <a:blip r:embed="rId2">
            <a:extLst>
              <a:ext uri="{28A0092B-C50C-407E-A947-70E740481C1C}">
                <a14:useLocalDpi xmlns:a14="http://schemas.microsoft.com/office/drawing/2010/main" val="0"/>
              </a:ext>
            </a:extLst>
          </a:blip>
          <a:srcRect b="25917"/>
          <a:stretch/>
        </p:blipFill>
        <p:spPr>
          <a:xfrm>
            <a:off x="10226976" y="6364542"/>
            <a:ext cx="1762563" cy="313625"/>
          </a:xfrm>
          <a:prstGeom prst="rect">
            <a:avLst/>
          </a:prstGeom>
        </p:spPr>
      </p:pic>
      <p:sp>
        <p:nvSpPr>
          <p:cNvPr id="2" name="Rectangle 1">
            <a:extLst>
              <a:ext uri="{FF2B5EF4-FFF2-40B4-BE49-F238E27FC236}">
                <a16:creationId xmlns:a16="http://schemas.microsoft.com/office/drawing/2014/main" id="{EFD0300A-E427-232B-10C1-77487DAEE17F}"/>
              </a:ext>
            </a:extLst>
          </p:cNvPr>
          <p:cNvSpPr/>
          <p:nvPr/>
        </p:nvSpPr>
        <p:spPr>
          <a:xfrm>
            <a:off x="354842" y="-1"/>
            <a:ext cx="4749424" cy="576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DAF</a:t>
            </a:r>
          </a:p>
        </p:txBody>
      </p:sp>
      <p:sp>
        <p:nvSpPr>
          <p:cNvPr id="6" name="ZoneTexte 5">
            <a:extLst>
              <a:ext uri="{FF2B5EF4-FFF2-40B4-BE49-F238E27FC236}">
                <a16:creationId xmlns:a16="http://schemas.microsoft.com/office/drawing/2014/main" id="{F5F607AB-AE63-2D27-BD25-1E9FAD7C42F0}"/>
              </a:ext>
            </a:extLst>
          </p:cNvPr>
          <p:cNvSpPr txBox="1"/>
          <p:nvPr/>
        </p:nvSpPr>
        <p:spPr>
          <a:xfrm>
            <a:off x="1020932" y="1662924"/>
            <a:ext cx="9292112" cy="3416320"/>
          </a:xfrm>
          <a:prstGeom prst="rect">
            <a:avLst/>
          </a:prstGeom>
          <a:noFill/>
        </p:spPr>
        <p:txBody>
          <a:bodyPr wrap="square" rtlCol="0">
            <a:spAutoFit/>
          </a:bodyPr>
          <a:lstStyle/>
          <a:p>
            <a:pPr algn="ctr"/>
            <a:r>
              <a:rPr lang="fr-FR" b="1" dirty="0"/>
              <a:t>Sujet : Comptabilité Transactionnelle</a:t>
            </a:r>
          </a:p>
          <a:p>
            <a:pPr algn="ctr"/>
            <a:endParaRPr lang="fr-FR" b="1" dirty="0"/>
          </a:p>
          <a:p>
            <a:pPr algn="ctr"/>
            <a:r>
              <a:rPr lang="fr-FR" sz="1800" b="1" dirty="0">
                <a:effectLst/>
                <a:latin typeface="Calibri" panose="020F0502020204030204" pitchFamily="34" charset="0"/>
                <a:ea typeface="Calibri" panose="020F0502020204030204" pitchFamily="34" charset="0"/>
              </a:rPr>
              <a:t>La révolution digitale de la fonction comptable:</a:t>
            </a:r>
            <a:r>
              <a:rPr lang="fr-FR" sz="1800" dirty="0">
                <a:effectLst/>
                <a:latin typeface="Calibri" panose="020F0502020204030204" pitchFamily="34" charset="0"/>
                <a:ea typeface="Calibri" panose="020F0502020204030204" pitchFamily="34" charset="0"/>
              </a:rPr>
              <a:t> optimisation du temps consacré à la production des données et accroitre le temps dédié à l’analyse des données tout en respectant la technicité comptable &amp; la pression fiscale.</a:t>
            </a:r>
          </a:p>
          <a:p>
            <a:pPr algn="ctr"/>
            <a:r>
              <a:rPr lang="fr-FR" sz="1800" dirty="0">
                <a:effectLst/>
                <a:latin typeface="Calibri" panose="020F0502020204030204" pitchFamily="34" charset="0"/>
                <a:ea typeface="Calibri" panose="020F0502020204030204" pitchFamily="34" charset="0"/>
              </a:rPr>
              <a:t> </a:t>
            </a:r>
          </a:p>
          <a:p>
            <a:pPr algn="ctr"/>
            <a:r>
              <a:rPr lang="fr-FR" sz="1800" dirty="0">
                <a:effectLst/>
                <a:latin typeface="Calibri" panose="020F0502020204030204" pitchFamily="34" charset="0"/>
                <a:ea typeface="Calibri" panose="020F0502020204030204" pitchFamily="34" charset="0"/>
              </a:rPr>
              <a:t>L’objectif sera: </a:t>
            </a:r>
          </a:p>
          <a:p>
            <a:pPr marL="342900" lvl="0" indent="-342900" algn="ctr">
              <a:buFont typeface="Symbol" panose="05050102010706020507" pitchFamily="18" charset="2"/>
              <a:buChar char=""/>
            </a:pPr>
            <a:r>
              <a:rPr lang="fr-FR" sz="1800" dirty="0">
                <a:effectLst/>
                <a:latin typeface="Calibri" panose="020F0502020204030204" pitchFamily="34" charset="0"/>
                <a:ea typeface="Times New Roman" panose="02020603050405020304" pitchFamily="18" charset="0"/>
              </a:rPr>
              <a:t>L’automatisation des processus d’enregistrement (traitement des factures achats) </a:t>
            </a:r>
            <a:endParaRPr lang="fr-FR" sz="1800" dirty="0">
              <a:effectLst/>
              <a:latin typeface="Calibri" panose="020F0502020204030204" pitchFamily="34" charset="0"/>
              <a:ea typeface="Calibri" panose="020F0502020204030204" pitchFamily="34" charset="0"/>
            </a:endParaRPr>
          </a:p>
          <a:p>
            <a:pPr marL="342900" lvl="0" indent="-342900" algn="ctr">
              <a:buFont typeface="Symbol" panose="05050102010706020507" pitchFamily="18" charset="2"/>
              <a:buChar char=""/>
            </a:pPr>
            <a:r>
              <a:rPr lang="fr-FR" sz="1800" dirty="0">
                <a:effectLst/>
                <a:latin typeface="Calibri" panose="020F0502020204030204" pitchFamily="34" charset="0"/>
                <a:ea typeface="Times New Roman" panose="02020603050405020304" pitchFamily="18" charset="0"/>
              </a:rPr>
              <a:t>Les chat bots pour répondre aux fournisseurs sur le traitement de leurs factures</a:t>
            </a:r>
            <a:endParaRPr lang="fr-FR" sz="1800" dirty="0">
              <a:effectLst/>
              <a:latin typeface="Calibri" panose="020F0502020204030204" pitchFamily="34" charset="0"/>
              <a:ea typeface="Calibri" panose="020F0502020204030204" pitchFamily="34" charset="0"/>
            </a:endParaRPr>
          </a:p>
          <a:p>
            <a:pPr marL="342900" lvl="0" indent="-342900" algn="ctr">
              <a:buFont typeface="Symbol" panose="05050102010706020507" pitchFamily="18" charset="2"/>
              <a:buChar char=""/>
            </a:pPr>
            <a:r>
              <a:rPr lang="fr-FR" sz="1800" dirty="0">
                <a:effectLst/>
                <a:latin typeface="Calibri" panose="020F0502020204030204" pitchFamily="34" charset="0"/>
                <a:ea typeface="Times New Roman" panose="02020603050405020304" pitchFamily="18" charset="0"/>
              </a:rPr>
              <a:t>Dématérialisation des flux de document</a:t>
            </a:r>
            <a:endParaRPr lang="fr-FR" sz="1800" dirty="0">
              <a:effectLst/>
              <a:latin typeface="Calibri" panose="020F0502020204030204" pitchFamily="34" charset="0"/>
              <a:ea typeface="Calibri" panose="020F0502020204030204" pitchFamily="34" charset="0"/>
            </a:endParaRPr>
          </a:p>
          <a:p>
            <a:pPr algn="ctr"/>
            <a:r>
              <a:rPr lang="fr-FR" sz="1800" dirty="0">
                <a:effectLst/>
                <a:latin typeface="Calibri" panose="020F0502020204030204" pitchFamily="34" charset="0"/>
                <a:ea typeface="Times New Roman" panose="02020603050405020304" pitchFamily="18" charset="0"/>
              </a:rPr>
              <a:t> </a:t>
            </a:r>
            <a:endParaRPr lang="fr-FR" sz="1800" dirty="0">
              <a:effectLst/>
              <a:latin typeface="Calibri" panose="020F0502020204030204" pitchFamily="34" charset="0"/>
              <a:ea typeface="Calibri" panose="020F0502020204030204" pitchFamily="34" charset="0"/>
            </a:endParaRPr>
          </a:p>
          <a:p>
            <a:pPr algn="ctr"/>
            <a:r>
              <a:rPr lang="fr-FR" b="1" dirty="0"/>
              <a:t> </a:t>
            </a:r>
          </a:p>
        </p:txBody>
      </p:sp>
      <p:sp>
        <p:nvSpPr>
          <p:cNvPr id="34" name="Corde 33">
            <a:extLst>
              <a:ext uri="{FF2B5EF4-FFF2-40B4-BE49-F238E27FC236}">
                <a16:creationId xmlns:a16="http://schemas.microsoft.com/office/drawing/2014/main" id="{AF31DBB2-E2D3-A7B4-E660-3E645DF75D39}"/>
              </a:ext>
            </a:extLst>
          </p:cNvPr>
          <p:cNvSpPr/>
          <p:nvPr/>
        </p:nvSpPr>
        <p:spPr>
          <a:xfrm rot="1345625">
            <a:off x="10955878" y="782644"/>
            <a:ext cx="1762563" cy="1760561"/>
          </a:xfrm>
          <a:prstGeom prst="chor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Corde 34">
            <a:extLst>
              <a:ext uri="{FF2B5EF4-FFF2-40B4-BE49-F238E27FC236}">
                <a16:creationId xmlns:a16="http://schemas.microsoft.com/office/drawing/2014/main" id="{2D1834BC-FB07-E507-82C1-06EB0F1D0269}"/>
              </a:ext>
            </a:extLst>
          </p:cNvPr>
          <p:cNvSpPr/>
          <p:nvPr/>
        </p:nvSpPr>
        <p:spPr>
          <a:xfrm rot="20254375" flipH="1">
            <a:off x="-536028" y="4724793"/>
            <a:ext cx="1762563" cy="1760561"/>
          </a:xfrm>
          <a:prstGeom prst="chor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62067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F78A7EA-576D-3D5A-B8B5-C1D636EC0A3F}"/>
              </a:ext>
            </a:extLst>
          </p:cNvPr>
          <p:cNvPicPr>
            <a:picLocks noChangeAspect="1"/>
          </p:cNvPicPr>
          <p:nvPr/>
        </p:nvPicPr>
        <p:blipFill rotWithShape="1">
          <a:blip r:embed="rId2">
            <a:extLst>
              <a:ext uri="{28A0092B-C50C-407E-A947-70E740481C1C}">
                <a14:useLocalDpi xmlns:a14="http://schemas.microsoft.com/office/drawing/2010/main" val="0"/>
              </a:ext>
            </a:extLst>
          </a:blip>
          <a:srcRect b="25917"/>
          <a:stretch/>
        </p:blipFill>
        <p:spPr>
          <a:xfrm>
            <a:off x="10226976" y="6364542"/>
            <a:ext cx="1762563" cy="313625"/>
          </a:xfrm>
          <a:prstGeom prst="rect">
            <a:avLst/>
          </a:prstGeom>
        </p:spPr>
      </p:pic>
      <p:sp>
        <p:nvSpPr>
          <p:cNvPr id="11" name="Rectangle 10">
            <a:extLst>
              <a:ext uri="{FF2B5EF4-FFF2-40B4-BE49-F238E27FC236}">
                <a16:creationId xmlns:a16="http://schemas.microsoft.com/office/drawing/2014/main" id="{25734F2B-6A09-BDCC-64F2-6EBD3740A52F}"/>
              </a:ext>
            </a:extLst>
          </p:cNvPr>
          <p:cNvSpPr/>
          <p:nvPr/>
        </p:nvSpPr>
        <p:spPr>
          <a:xfrm>
            <a:off x="4022462" y="219196"/>
            <a:ext cx="4643865" cy="42224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Comment POSTULER ? </a:t>
            </a:r>
          </a:p>
        </p:txBody>
      </p:sp>
      <p:sp>
        <p:nvSpPr>
          <p:cNvPr id="13" name="Parallélogramme 12">
            <a:extLst>
              <a:ext uri="{FF2B5EF4-FFF2-40B4-BE49-F238E27FC236}">
                <a16:creationId xmlns:a16="http://schemas.microsoft.com/office/drawing/2014/main" id="{01D3369E-C75F-ACF9-5B4C-8D7EF63DF731}"/>
              </a:ext>
            </a:extLst>
          </p:cNvPr>
          <p:cNvSpPr/>
          <p:nvPr/>
        </p:nvSpPr>
        <p:spPr>
          <a:xfrm>
            <a:off x="-1359347" y="0"/>
            <a:ext cx="2819647" cy="6858000"/>
          </a:xfrm>
          <a:prstGeom prst="parallelogram">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56E9425B-22DC-976C-8A47-51CA4382E619}"/>
              </a:ext>
            </a:extLst>
          </p:cNvPr>
          <p:cNvSpPr txBox="1"/>
          <p:nvPr/>
        </p:nvSpPr>
        <p:spPr>
          <a:xfrm>
            <a:off x="1694597" y="985931"/>
            <a:ext cx="9660340" cy="1029256"/>
          </a:xfrm>
          <a:prstGeom prst="rect">
            <a:avLst/>
          </a:prstGeom>
          <a:noFill/>
        </p:spPr>
        <p:txBody>
          <a:bodyPr wrap="square">
            <a:spAutoFit/>
          </a:bodyPr>
          <a:lstStyle/>
          <a:p>
            <a:pPr algn="ctr">
              <a:lnSpc>
                <a:spcPct val="115000"/>
              </a:lnSpc>
              <a:spcBef>
                <a:spcPts val="500"/>
              </a:spcBef>
              <a:spcAft>
                <a:spcPts val="1000"/>
              </a:spcAft>
            </a:pPr>
            <a:r>
              <a:rPr lang="fr-FR" dirty="0">
                <a:latin typeface="Calibri" panose="020F0502020204030204" pitchFamily="34" charset="0"/>
              </a:rPr>
              <a:t>Il suffit d’adresser votre candidature à notre spécialiste RH via l’adresse mail suivante </a:t>
            </a:r>
            <a:r>
              <a:rPr lang="fr-FR" dirty="0">
                <a:solidFill>
                  <a:srgbClr val="0070C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bslimane.e@opaliarecordati.com</a:t>
            </a:r>
            <a:r>
              <a:rPr lang="fr-FR" dirty="0">
                <a:solidFill>
                  <a:srgbClr val="0070C0"/>
                </a:solidFill>
                <a:latin typeface="Calibri" panose="020F0502020204030204" pitchFamily="34" charset="0"/>
                <a:cs typeface="Calibri" panose="020F0502020204030204" pitchFamily="34" charset="0"/>
              </a:rPr>
              <a:t> </a:t>
            </a:r>
            <a:r>
              <a:rPr lang="fr-FR" dirty="0">
                <a:latin typeface="Calibri" panose="020F0502020204030204" pitchFamily="34" charset="0"/>
              </a:rPr>
              <a:t>et de bien mentionner le nom du sujet qui vous intéresse le plus. Chaque candidat est appelé à choisir un seul sujet.</a:t>
            </a:r>
          </a:p>
        </p:txBody>
      </p:sp>
      <p:sp>
        <p:nvSpPr>
          <p:cNvPr id="4" name="Zone de texte 21">
            <a:extLst>
              <a:ext uri="{FF2B5EF4-FFF2-40B4-BE49-F238E27FC236}">
                <a16:creationId xmlns:a16="http://schemas.microsoft.com/office/drawing/2014/main" id="{4D5DC52A-19C6-E813-7C5F-0D4533C1629B}"/>
              </a:ext>
            </a:extLst>
          </p:cNvPr>
          <p:cNvSpPr txBox="1"/>
          <p:nvPr/>
        </p:nvSpPr>
        <p:spPr>
          <a:xfrm>
            <a:off x="3119668" y="2598961"/>
            <a:ext cx="6873417" cy="295275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Bef>
                <a:spcPts val="500"/>
              </a:spcBef>
              <a:spcAft>
                <a:spcPts val="1000"/>
              </a:spcAft>
            </a:pPr>
            <a:r>
              <a:rPr lang="fr-FR" sz="2800" b="1" kern="120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2800" b="1" kern="120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Nos contacts</a:t>
            </a:r>
          </a:p>
          <a:p>
            <a:pPr algn="ctr">
              <a:lnSpc>
                <a:spcPct val="115000"/>
              </a:lnSpc>
              <a:spcBef>
                <a:spcPts val="500"/>
              </a:spcBef>
              <a:spcAft>
                <a:spcPts val="1000"/>
              </a:spcAft>
            </a:pPr>
            <a:r>
              <a:rPr lang="fr-FR" sz="1600" b="1" dirty="0">
                <a:latin typeface="Calibri" panose="020F0502020204030204" pitchFamily="34" charset="0"/>
                <a:cs typeface="Calibri" panose="020F0502020204030204" pitchFamily="34" charset="0"/>
              </a:rPr>
              <a:t>Siège commercial : </a:t>
            </a:r>
            <a:r>
              <a:rPr lang="fr-FR" sz="1600" dirty="0">
                <a:latin typeface="Calibri" panose="020F0502020204030204" pitchFamily="34" charset="0"/>
                <a:cs typeface="Calibri" panose="020F0502020204030204" pitchFamily="34" charset="0"/>
              </a:rPr>
              <a:t>27, Avenue de la Livre Sterling, les Berges du Lac 2 - 1053 Tunis</a:t>
            </a:r>
            <a:br>
              <a:rPr lang="fr-FR" sz="1600" dirty="0">
                <a:latin typeface="Calibri" panose="020F0502020204030204" pitchFamily="34" charset="0"/>
                <a:cs typeface="Calibri" panose="020F0502020204030204" pitchFamily="34" charset="0"/>
              </a:rPr>
            </a:br>
            <a:r>
              <a:rPr lang="fr-FR" sz="1600" dirty="0">
                <a:latin typeface="Calibri" panose="020F0502020204030204" pitchFamily="34" charset="0"/>
                <a:cs typeface="Calibri" panose="020F0502020204030204" pitchFamily="34" charset="0"/>
              </a:rPr>
              <a:t>Tél : (+216) 71 19 63 57 / Fax : (+216) 71 19 63 59</a:t>
            </a:r>
            <a:br>
              <a:rPr lang="fr-FR" sz="1600" dirty="0">
                <a:latin typeface="Calibri" panose="020F0502020204030204" pitchFamily="34" charset="0"/>
                <a:cs typeface="Calibri" panose="020F0502020204030204" pitchFamily="34" charset="0"/>
              </a:rPr>
            </a:br>
            <a:r>
              <a:rPr lang="fr-FR" sz="1600" b="1" dirty="0">
                <a:latin typeface="Calibri" panose="020F0502020204030204" pitchFamily="34" charset="0"/>
                <a:cs typeface="Calibri" panose="020F0502020204030204" pitchFamily="34" charset="0"/>
              </a:rPr>
              <a:t>Site de production : </a:t>
            </a:r>
            <a:r>
              <a:rPr lang="fr-FR" sz="1600" dirty="0">
                <a:latin typeface="Calibri" panose="020F0502020204030204" pitchFamily="34" charset="0"/>
                <a:cs typeface="Calibri" panose="020F0502020204030204" pitchFamily="34" charset="0"/>
              </a:rPr>
              <a:t>Z.I. </a:t>
            </a:r>
            <a:r>
              <a:rPr lang="fr-FR" sz="1600" dirty="0" err="1">
                <a:latin typeface="Calibri" panose="020F0502020204030204" pitchFamily="34" charset="0"/>
                <a:cs typeface="Calibri" panose="020F0502020204030204" pitchFamily="34" charset="0"/>
              </a:rPr>
              <a:t>Kalaat</a:t>
            </a:r>
            <a:r>
              <a:rPr lang="fr-FR" sz="1600" dirty="0">
                <a:latin typeface="Calibri" panose="020F0502020204030204" pitchFamily="34" charset="0"/>
                <a:cs typeface="Calibri" panose="020F0502020204030204" pitchFamily="34" charset="0"/>
              </a:rPr>
              <a:t> Al </a:t>
            </a:r>
            <a:r>
              <a:rPr lang="fr-FR" sz="1600" dirty="0" err="1">
                <a:latin typeface="Calibri" panose="020F0502020204030204" pitchFamily="34" charset="0"/>
                <a:cs typeface="Calibri" panose="020F0502020204030204" pitchFamily="34" charset="0"/>
              </a:rPr>
              <a:t>Andalouss</a:t>
            </a:r>
            <a:r>
              <a:rPr lang="fr-FR" sz="1600" dirty="0">
                <a:latin typeface="Calibri" panose="020F0502020204030204" pitchFamily="34" charset="0"/>
                <a:cs typeface="Calibri" panose="020F0502020204030204" pitchFamily="34" charset="0"/>
              </a:rPr>
              <a:t> – 2022 Ariana</a:t>
            </a:r>
            <a:br>
              <a:rPr lang="fr-FR" sz="1600" dirty="0">
                <a:latin typeface="Calibri" panose="020F0502020204030204" pitchFamily="34" charset="0"/>
                <a:cs typeface="Calibri" panose="020F0502020204030204" pitchFamily="34" charset="0"/>
              </a:rPr>
            </a:br>
            <a:r>
              <a:rPr lang="fr-FR" sz="1600" dirty="0">
                <a:latin typeface="Calibri" panose="020F0502020204030204" pitchFamily="34" charset="0"/>
                <a:cs typeface="Calibri" panose="020F0502020204030204" pitchFamily="34" charset="0"/>
              </a:rPr>
              <a:t>Tél : (+216) 70 55 90 70 / (+216) 70 55 90 64 / Fax : (+216) 70 55 91 84</a:t>
            </a:r>
            <a:br>
              <a:rPr lang="fr-FR" sz="1600" dirty="0">
                <a:latin typeface="Calibri" panose="020F0502020204030204" pitchFamily="34" charset="0"/>
                <a:cs typeface="Calibri" panose="020F0502020204030204" pitchFamily="34" charset="0"/>
              </a:rPr>
            </a:br>
            <a:r>
              <a:rPr lang="fr-FR" sz="1600" dirty="0">
                <a:latin typeface="Calibri" panose="020F0502020204030204" pitchFamily="34" charset="0"/>
                <a:cs typeface="Calibri" panose="020F0502020204030204" pitchFamily="34" charset="0"/>
              </a:rPr>
              <a:t>E-mail : </a:t>
            </a:r>
            <a:r>
              <a:rPr lang="fr-FR" sz="1600" dirty="0">
                <a:solidFill>
                  <a:srgbClr val="0070C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contact@opaliarecordati.com</a:t>
            </a:r>
            <a:r>
              <a:rPr lang="en-US" sz="1600" dirty="0">
                <a:solidFill>
                  <a:srgbClr val="0070C0"/>
                </a:solidFill>
                <a:latin typeface="Calibri" panose="020F0502020204030204" pitchFamily="34" charset="0"/>
                <a:cs typeface="Calibri" panose="020F0502020204030204" pitchFamily="34" charset="0"/>
              </a:rPr>
              <a:t> </a:t>
            </a:r>
            <a:endParaRPr lang="fr-FR" sz="1600"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40106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F78A7EA-576D-3D5A-B8B5-C1D636EC0A3F}"/>
              </a:ext>
            </a:extLst>
          </p:cNvPr>
          <p:cNvPicPr>
            <a:picLocks noChangeAspect="1"/>
          </p:cNvPicPr>
          <p:nvPr/>
        </p:nvPicPr>
        <p:blipFill rotWithShape="1">
          <a:blip r:embed="rId2">
            <a:extLst>
              <a:ext uri="{28A0092B-C50C-407E-A947-70E740481C1C}">
                <a14:useLocalDpi xmlns:a14="http://schemas.microsoft.com/office/drawing/2010/main" val="0"/>
              </a:ext>
            </a:extLst>
          </a:blip>
          <a:srcRect b="25917"/>
          <a:stretch/>
        </p:blipFill>
        <p:spPr>
          <a:xfrm>
            <a:off x="10226976" y="6364542"/>
            <a:ext cx="1762563" cy="313625"/>
          </a:xfrm>
          <a:prstGeom prst="rect">
            <a:avLst/>
          </a:prstGeom>
        </p:spPr>
      </p:pic>
      <p:sp>
        <p:nvSpPr>
          <p:cNvPr id="11" name="Rectangle 10">
            <a:extLst>
              <a:ext uri="{FF2B5EF4-FFF2-40B4-BE49-F238E27FC236}">
                <a16:creationId xmlns:a16="http://schemas.microsoft.com/office/drawing/2014/main" id="{25734F2B-6A09-BDCC-64F2-6EBD3740A52F}"/>
              </a:ext>
            </a:extLst>
          </p:cNvPr>
          <p:cNvSpPr/>
          <p:nvPr/>
        </p:nvSpPr>
        <p:spPr>
          <a:xfrm>
            <a:off x="4022462" y="219196"/>
            <a:ext cx="4643865" cy="42224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Mot du Directeur Général</a:t>
            </a:r>
          </a:p>
        </p:txBody>
      </p:sp>
      <p:sp>
        <p:nvSpPr>
          <p:cNvPr id="13" name="Parallélogramme 12">
            <a:extLst>
              <a:ext uri="{FF2B5EF4-FFF2-40B4-BE49-F238E27FC236}">
                <a16:creationId xmlns:a16="http://schemas.microsoft.com/office/drawing/2014/main" id="{01D3369E-C75F-ACF9-5B4C-8D7EF63DF731}"/>
              </a:ext>
            </a:extLst>
          </p:cNvPr>
          <p:cNvSpPr/>
          <p:nvPr/>
        </p:nvSpPr>
        <p:spPr>
          <a:xfrm>
            <a:off x="-1359347" y="0"/>
            <a:ext cx="2819647" cy="6858000"/>
          </a:xfrm>
          <a:prstGeom prst="parallelogram">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14156F94-07C4-F03F-9628-6A7533F90B4E}"/>
              </a:ext>
            </a:extLst>
          </p:cNvPr>
          <p:cNvSpPr txBox="1"/>
          <p:nvPr/>
        </p:nvSpPr>
        <p:spPr>
          <a:xfrm>
            <a:off x="1638408" y="1293661"/>
            <a:ext cx="7901300" cy="4909036"/>
          </a:xfrm>
          <a:prstGeom prst="rect">
            <a:avLst/>
          </a:prstGeom>
          <a:noFill/>
        </p:spPr>
        <p:txBody>
          <a:bodyPr wrap="square">
            <a:spAutoFit/>
          </a:bodyPr>
          <a:lstStyle/>
          <a:p>
            <a:pPr algn="just">
              <a:spcBef>
                <a:spcPts val="500"/>
              </a:spcBef>
              <a:spcAft>
                <a:spcPts val="1000"/>
              </a:spcAft>
            </a:pPr>
            <a:r>
              <a:rPr lang="fr-FR" sz="1400" i="1" dirty="0">
                <a:effectLst/>
                <a:latin typeface="Calibri" panose="020F0502020204030204" pitchFamily="34" charset="0"/>
                <a:ea typeface="Times New Roman" panose="02020603050405020304" pitchFamily="18" charset="0"/>
                <a:cs typeface="Times New Roman" panose="02020603050405020304" pitchFamily="18" charset="0"/>
              </a:rPr>
              <a:t>Partage, communication et esprit d’équipe sont les maitres mots de notre succès. Nous avons vécu beaucoup de changements en cette dernière période, que cela soit politique, économique ou sanitaire. Et c’est durant ces circonstances particulières que nous démontrons notre force via notre union, engagement et cohésion. </a:t>
            </a:r>
            <a:endParaRPr lang="fr-FR" sz="105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Bef>
                <a:spcPts val="500"/>
              </a:spcBef>
              <a:spcAft>
                <a:spcPts val="1000"/>
              </a:spcAft>
            </a:pPr>
            <a:r>
              <a:rPr lang="fr-FR" sz="1400" i="1" dirty="0">
                <a:effectLst/>
                <a:latin typeface="Calibri" panose="020F0502020204030204" pitchFamily="34" charset="0"/>
                <a:ea typeface="Times New Roman" panose="02020603050405020304" pitchFamily="18" charset="0"/>
                <a:cs typeface="Times New Roman" panose="02020603050405020304" pitchFamily="18" charset="0"/>
              </a:rPr>
              <a:t>En effet le monde change et nous changeons avec, pour un avenir meilleur. Nous avons toujours su faire preuve d’une grande agilité dans notre système de management pour un avenir où la voix de chacun d’entre vous compte considérablement et dans lequel, nous atteindrons tous ensemble, nos objectifs, voire les surpasser.</a:t>
            </a:r>
            <a:endParaRPr lang="fr-FR" sz="105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Bef>
                <a:spcPts val="500"/>
              </a:spcBef>
              <a:spcAft>
                <a:spcPts val="1000"/>
              </a:spcAft>
            </a:pPr>
            <a:r>
              <a:rPr lang="fr-FR" sz="1400" i="1" dirty="0">
                <a:effectLst/>
                <a:latin typeface="Calibri" panose="020F0502020204030204" pitchFamily="34" charset="0"/>
                <a:ea typeface="Times New Roman" panose="02020603050405020304" pitchFamily="18" charset="0"/>
                <a:cs typeface="Times New Roman" panose="02020603050405020304" pitchFamily="18" charset="0"/>
              </a:rPr>
              <a:t>C’est dans une optique de D&amp;I faisant preuve d’une grande ouverture d’esprit que j’ai l’immense plaisir           de donner la main à des jeunes talents pleins d’énergie et de volonté pour innover et évoluer ensemble.</a:t>
            </a:r>
            <a:endParaRPr lang="fr-FR" sz="105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Bef>
                <a:spcPts val="500"/>
              </a:spcBef>
              <a:spcAft>
                <a:spcPts val="1000"/>
              </a:spcAft>
            </a:pPr>
            <a:r>
              <a:rPr lang="fr-FR" sz="1400" i="1" dirty="0">
                <a:effectLst/>
                <a:latin typeface="Calibri" panose="020F0502020204030204" pitchFamily="34" charset="0"/>
                <a:ea typeface="Times New Roman" panose="02020603050405020304" pitchFamily="18" charset="0"/>
                <a:cs typeface="Times New Roman" panose="02020603050405020304" pitchFamily="18" charset="0"/>
              </a:rPr>
              <a:t>Je suis persuadée que l’acquisition des jeunes talents motivés et bien éduqués ne peut que renforcer                         la durabilité de notre business.</a:t>
            </a:r>
            <a:endParaRPr lang="fr-FR" sz="105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Bef>
                <a:spcPts val="500"/>
              </a:spcBef>
              <a:spcAft>
                <a:spcPts val="1000"/>
              </a:spcAft>
            </a:pPr>
            <a:r>
              <a:rPr lang="fr-FR" sz="1400" i="1" dirty="0">
                <a:effectLst/>
                <a:latin typeface="Calibri" panose="020F0502020204030204" pitchFamily="34" charset="0"/>
                <a:ea typeface="Times New Roman" panose="02020603050405020304" pitchFamily="18" charset="0"/>
                <a:cs typeface="Times New Roman" panose="02020603050405020304" pitchFamily="18" charset="0"/>
              </a:rPr>
              <a:t>Mon intime conviction, qu’un employé heureux est un employé plus productif. Le bien-être professionnel                   de chacun de mes collaborateurs, étant, en effet, un tremplin pour hisser toute la société.</a:t>
            </a:r>
            <a:endParaRPr lang="fr-FR" sz="105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Bef>
                <a:spcPts val="500"/>
              </a:spcBef>
              <a:spcAft>
                <a:spcPts val="1000"/>
              </a:spcAft>
            </a:pPr>
            <a:r>
              <a:rPr lang="fr-FR" sz="1400" i="1" dirty="0">
                <a:effectLst/>
                <a:latin typeface="Calibri" panose="020F0502020204030204" pitchFamily="34" charset="0"/>
                <a:ea typeface="Times New Roman" panose="02020603050405020304" pitchFamily="18" charset="0"/>
                <a:cs typeface="Times New Roman" panose="02020603050405020304" pitchFamily="18" charset="0"/>
              </a:rPr>
              <a:t>L’objectif, in fine est de mobiliser les potentiels, à fédérer et à faire converger les engagements individuels                 et collectifs vers l’industrie 4.0.</a:t>
            </a:r>
            <a:endParaRPr lang="fr-FR" sz="105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spcBef>
                <a:spcPts val="500"/>
              </a:spcBef>
              <a:spcAft>
                <a:spcPts val="1000"/>
              </a:spcAft>
            </a:pPr>
            <a:r>
              <a:rPr lang="fr-FR" sz="1400" b="1" i="1" dirty="0">
                <a:effectLst/>
                <a:latin typeface="Calibri" panose="020F0502020204030204" pitchFamily="34" charset="0"/>
                <a:ea typeface="Times New Roman" panose="02020603050405020304" pitchFamily="18" charset="0"/>
                <a:cs typeface="Times New Roman" panose="02020603050405020304" pitchFamily="18" charset="0"/>
              </a:rPr>
              <a:t>Ensemble, nous continuerons à nous améliorer, à grandir et à bâtir l’avenir de notre société !</a:t>
            </a:r>
            <a:endParaRPr lang="fr-FR" sz="105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7" name="ZoneTexte 16">
            <a:extLst>
              <a:ext uri="{FF2B5EF4-FFF2-40B4-BE49-F238E27FC236}">
                <a16:creationId xmlns:a16="http://schemas.microsoft.com/office/drawing/2014/main" id="{2B35B472-90B0-9B71-2A7F-35A26C586A85}"/>
              </a:ext>
            </a:extLst>
          </p:cNvPr>
          <p:cNvSpPr txBox="1"/>
          <p:nvPr/>
        </p:nvSpPr>
        <p:spPr>
          <a:xfrm>
            <a:off x="9539708" y="4619772"/>
            <a:ext cx="2570404" cy="802271"/>
          </a:xfrm>
          <a:prstGeom prst="rect">
            <a:avLst/>
          </a:prstGeom>
          <a:noFill/>
        </p:spPr>
        <p:txBody>
          <a:bodyPr wrap="square">
            <a:spAutoFit/>
          </a:bodyPr>
          <a:lstStyle/>
          <a:p>
            <a:pPr algn="ctr">
              <a:lnSpc>
                <a:spcPct val="115000"/>
              </a:lnSpc>
              <a:spcBef>
                <a:spcPts val="500"/>
              </a:spcBef>
              <a:spcAft>
                <a:spcPts val="1000"/>
              </a:spcAft>
            </a:pPr>
            <a:r>
              <a:rPr lang="fr-FR" sz="1200" b="1" i="1" dirty="0">
                <a:effectLst/>
                <a:latin typeface="Calibri" panose="020F0502020204030204" pitchFamily="34" charset="0"/>
                <a:ea typeface="Times New Roman" panose="02020603050405020304" pitchFamily="18" charset="0"/>
                <a:cs typeface="Times New Roman" panose="02020603050405020304" pitchFamily="18" charset="0"/>
              </a:rPr>
              <a:t>Dr. Alya EL HEDDA</a:t>
            </a:r>
            <a:endParaRPr lang="fr-FR" sz="12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r>
              <a:rPr lang="fr-FR" sz="1200" b="1" i="1" dirty="0">
                <a:effectLst/>
                <a:latin typeface="Calibri" panose="020F0502020204030204" pitchFamily="34" charset="0"/>
                <a:ea typeface="Times New Roman" panose="02020603050405020304" pitchFamily="18" charset="0"/>
                <a:cs typeface="Times New Roman" panose="02020603050405020304" pitchFamily="18" charset="0"/>
              </a:rPr>
              <a:t>Fondatrice et Directrice Générale d’OPALIA RECORDATI</a:t>
            </a:r>
            <a:endParaRPr lang="fr-FR" sz="1200" dirty="0"/>
          </a:p>
        </p:txBody>
      </p:sp>
      <p:pic>
        <p:nvPicPr>
          <p:cNvPr id="21" name="Image 20" descr="Une image contenant personne&#10;&#10;Description générée automatiquement">
            <a:extLst>
              <a:ext uri="{FF2B5EF4-FFF2-40B4-BE49-F238E27FC236}">
                <a16:creationId xmlns:a16="http://schemas.microsoft.com/office/drawing/2014/main" id="{A1FA193A-8493-6A30-DEF6-FA4E9BA59A1F}"/>
              </a:ext>
            </a:extLst>
          </p:cNvPr>
          <p:cNvPicPr>
            <a:picLocks noChangeAspect="1"/>
          </p:cNvPicPr>
          <p:nvPr/>
        </p:nvPicPr>
        <p:blipFill rotWithShape="1">
          <a:blip r:embed="rId3">
            <a:extLst>
              <a:ext uri="{28A0092B-C50C-407E-A947-70E740481C1C}">
                <a14:useLocalDpi xmlns:a14="http://schemas.microsoft.com/office/drawing/2010/main" val="0"/>
              </a:ext>
            </a:extLst>
          </a:blip>
          <a:srcRect t="11940" r="8408"/>
          <a:stretch/>
        </p:blipFill>
        <p:spPr>
          <a:xfrm>
            <a:off x="9745112" y="1508301"/>
            <a:ext cx="2157521" cy="3111471"/>
          </a:xfrm>
          <a:prstGeom prst="rect">
            <a:avLst/>
          </a:prstGeom>
        </p:spPr>
      </p:pic>
    </p:spTree>
    <p:extLst>
      <p:ext uri="{BB962C8B-B14F-4D97-AF65-F5344CB8AC3E}">
        <p14:creationId xmlns:p14="http://schemas.microsoft.com/office/powerpoint/2010/main" val="3486966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F78A7EA-576D-3D5A-B8B5-C1D636EC0A3F}"/>
              </a:ext>
            </a:extLst>
          </p:cNvPr>
          <p:cNvPicPr>
            <a:picLocks noChangeAspect="1"/>
          </p:cNvPicPr>
          <p:nvPr/>
        </p:nvPicPr>
        <p:blipFill rotWithShape="1">
          <a:blip r:embed="rId2">
            <a:extLst>
              <a:ext uri="{28A0092B-C50C-407E-A947-70E740481C1C}">
                <a14:useLocalDpi xmlns:a14="http://schemas.microsoft.com/office/drawing/2010/main" val="0"/>
              </a:ext>
            </a:extLst>
          </a:blip>
          <a:srcRect b="25917"/>
          <a:stretch/>
        </p:blipFill>
        <p:spPr>
          <a:xfrm>
            <a:off x="209519" y="6323599"/>
            <a:ext cx="1762563" cy="313625"/>
          </a:xfrm>
          <a:prstGeom prst="rect">
            <a:avLst/>
          </a:prstGeom>
        </p:spPr>
      </p:pic>
      <p:sp>
        <p:nvSpPr>
          <p:cNvPr id="11" name="Rectangle 10">
            <a:extLst>
              <a:ext uri="{FF2B5EF4-FFF2-40B4-BE49-F238E27FC236}">
                <a16:creationId xmlns:a16="http://schemas.microsoft.com/office/drawing/2014/main" id="{25734F2B-6A09-BDCC-64F2-6EBD3740A52F}"/>
              </a:ext>
            </a:extLst>
          </p:cNvPr>
          <p:cNvSpPr/>
          <p:nvPr/>
        </p:nvSpPr>
        <p:spPr>
          <a:xfrm>
            <a:off x="3408307" y="219196"/>
            <a:ext cx="4643865" cy="42224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Qui sommes-nous ? </a:t>
            </a:r>
          </a:p>
        </p:txBody>
      </p:sp>
      <p:sp>
        <p:nvSpPr>
          <p:cNvPr id="13" name="Parallélogramme 12">
            <a:extLst>
              <a:ext uri="{FF2B5EF4-FFF2-40B4-BE49-F238E27FC236}">
                <a16:creationId xmlns:a16="http://schemas.microsoft.com/office/drawing/2014/main" id="{01D3369E-C75F-ACF9-5B4C-8D7EF63DF731}"/>
              </a:ext>
            </a:extLst>
          </p:cNvPr>
          <p:cNvSpPr/>
          <p:nvPr/>
        </p:nvSpPr>
        <p:spPr>
          <a:xfrm>
            <a:off x="10422786" y="0"/>
            <a:ext cx="2819647" cy="6858000"/>
          </a:xfrm>
          <a:prstGeom prst="parallelogram">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F2C9B2B9-47E4-009E-B419-61127F173EA5}"/>
              </a:ext>
            </a:extLst>
          </p:cNvPr>
          <p:cNvSpPr txBox="1"/>
          <p:nvPr/>
        </p:nvSpPr>
        <p:spPr>
          <a:xfrm>
            <a:off x="901412" y="1377914"/>
            <a:ext cx="9430602" cy="779444"/>
          </a:xfrm>
          <a:prstGeom prst="rect">
            <a:avLst/>
          </a:prstGeom>
          <a:noFill/>
        </p:spPr>
        <p:txBody>
          <a:bodyPr wrap="square">
            <a:spAutoFit/>
          </a:bodyPr>
          <a:lstStyle/>
          <a:p>
            <a:pPr algn="ctr">
              <a:lnSpc>
                <a:spcPct val="115000"/>
              </a:lnSpc>
              <a:spcBef>
                <a:spcPts val="500"/>
              </a:spcBef>
              <a:spcAft>
                <a:spcPts val="1000"/>
              </a:spcAft>
            </a:pPr>
            <a:r>
              <a:rPr lang="fr-FR" sz="2000" b="1" kern="1200" dirty="0">
                <a:effectLst/>
                <a:latin typeface="Calibri" panose="020F0502020204030204" pitchFamily="34" charset="0"/>
                <a:ea typeface="Times New Roman" panose="02020603050405020304" pitchFamily="18" charset="0"/>
                <a:cs typeface="Calibri" panose="020F0502020204030204" pitchFamily="34" charset="0"/>
              </a:rPr>
              <a:t>Nous sommes leaders dans l’industrie pharmaceutique avec 35 ans d’expérience </a:t>
            </a:r>
            <a:r>
              <a:rPr lang="fr-FR" sz="2000" b="1" dirty="0">
                <a:latin typeface="Calibri" panose="020F0502020204030204" pitchFamily="34" charset="0"/>
                <a:ea typeface="Times New Roman" panose="02020603050405020304" pitchFamily="18" charset="0"/>
                <a:cs typeface="Calibri" panose="020F0502020204030204" pitchFamily="34" charset="0"/>
              </a:rPr>
              <a:t>                   </a:t>
            </a:r>
            <a:r>
              <a:rPr lang="fr-FR" sz="2000" b="1" kern="1200" dirty="0">
                <a:effectLst/>
                <a:latin typeface="Calibri" panose="020F0502020204030204" pitchFamily="34" charset="0"/>
                <a:ea typeface="Times New Roman" panose="02020603050405020304" pitchFamily="18" charset="0"/>
                <a:cs typeface="Calibri" panose="020F0502020204030204" pitchFamily="34" charset="0"/>
              </a:rPr>
              <a:t>et d’engagement au service des gens les plus démunis. </a:t>
            </a:r>
            <a:endParaRPr lang="fr-FR" sz="11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Zone de texte 10">
            <a:extLst>
              <a:ext uri="{FF2B5EF4-FFF2-40B4-BE49-F238E27FC236}">
                <a16:creationId xmlns:a16="http://schemas.microsoft.com/office/drawing/2014/main" id="{D674A62C-03D6-F451-13C9-7CDA54164FCF}"/>
              </a:ext>
            </a:extLst>
          </p:cNvPr>
          <p:cNvSpPr txBox="1"/>
          <p:nvPr/>
        </p:nvSpPr>
        <p:spPr>
          <a:xfrm>
            <a:off x="1338148" y="2893827"/>
            <a:ext cx="2948940" cy="261366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Bef>
                <a:spcPts val="500"/>
              </a:spcBef>
              <a:spcAft>
                <a:spcPts val="1000"/>
              </a:spcAft>
            </a:pPr>
            <a:r>
              <a:rPr lang="fr-FR" sz="2800" b="1" kern="120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     + 220 AMM</a:t>
            </a:r>
            <a:endParaRPr lang="fr-FR" sz="10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Bef>
                <a:spcPts val="500"/>
              </a:spcBef>
              <a:spcAft>
                <a:spcPts val="1000"/>
              </a:spcAft>
            </a:pPr>
            <a:r>
              <a:rPr lang="fr-FR" sz="16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OPALIA RECORDATI, leader dans son secteur en Tunisie, est aujourd’hui </a:t>
            </a:r>
            <a:r>
              <a:rPr lang="fr-FR" sz="1600" dirty="0">
                <a:solidFill>
                  <a:srgbClr val="000000"/>
                </a:solidFill>
                <a:latin typeface="Calibri" panose="020F0502020204030204" pitchFamily="34" charset="0"/>
                <a:ea typeface="Times New Roman" panose="02020603050405020304" pitchFamily="18" charset="0"/>
                <a:cs typeface="Calibri" panose="020F0502020204030204" pitchFamily="34" charset="0"/>
              </a:rPr>
              <a:t>le laboratoire de référence </a:t>
            </a:r>
            <a:r>
              <a:rPr lang="fr-FR" sz="16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au Maghreb, en Afrique </a:t>
            </a:r>
            <a:r>
              <a:rPr lang="fr-FR" sz="1600" dirty="0">
                <a:solidFill>
                  <a:srgbClr val="000000"/>
                </a:solidFill>
                <a:latin typeface="Calibri" panose="020F0502020204030204" pitchFamily="34" charset="0"/>
                <a:ea typeface="Times New Roman" panose="02020603050405020304" pitchFamily="18" charset="0"/>
                <a:cs typeface="Calibri" panose="020F0502020204030204" pitchFamily="34" charset="0"/>
              </a:rPr>
              <a:t>(Est et Ouest)</a:t>
            </a:r>
            <a:r>
              <a:rPr lang="fr-FR" sz="16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et au Moyen-Orient.</a:t>
            </a:r>
            <a:endParaRPr lang="fr-FR" sz="10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fr-FR" sz="1000" dirty="0">
                <a:effectLst/>
                <a:latin typeface="Calibri" panose="020F0502020204030204" pitchFamily="34" charset="0"/>
                <a:ea typeface="Times New Roman" panose="02020603050405020304" pitchFamily="18" charset="0"/>
                <a:cs typeface="Times New Roman" panose="02020603050405020304" pitchFamily="18" charset="0"/>
              </a:rPr>
              <a:t> </a:t>
            </a:r>
          </a:p>
        </p:txBody>
      </p:sp>
      <p:sp>
        <p:nvSpPr>
          <p:cNvPr id="6" name="Zone de texte 20">
            <a:extLst>
              <a:ext uri="{FF2B5EF4-FFF2-40B4-BE49-F238E27FC236}">
                <a16:creationId xmlns:a16="http://schemas.microsoft.com/office/drawing/2014/main" id="{16937778-B99F-2C9A-47C4-0A6FDF3CA86A}"/>
              </a:ext>
            </a:extLst>
          </p:cNvPr>
          <p:cNvSpPr txBox="1"/>
          <p:nvPr/>
        </p:nvSpPr>
        <p:spPr>
          <a:xfrm>
            <a:off x="6566272" y="2880681"/>
            <a:ext cx="2971800" cy="258318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Bef>
                <a:spcPts val="500"/>
              </a:spcBef>
              <a:spcAft>
                <a:spcPts val="1000"/>
              </a:spcAft>
            </a:pPr>
            <a:r>
              <a:rPr lang="fr-FR" sz="2800" b="1" kern="120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  + 400 Employés</a:t>
            </a:r>
            <a:endParaRPr lang="fr-FR" sz="10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Bef>
                <a:spcPts val="500"/>
              </a:spcBef>
              <a:spcAft>
                <a:spcPts val="1000"/>
              </a:spcAft>
            </a:pPr>
            <a:r>
              <a:rPr lang="fr-FR" sz="16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OPALIA RECORDATI offre un milieu favorable pour ses collaborateurs et encourage les jeunes talents à rêver GRAND.</a:t>
            </a:r>
            <a:r>
              <a:rPr lang="fr-FR" sz="1000" dirty="0">
                <a:latin typeface="Calibri" panose="020F0502020204030204" pitchFamily="34" charset="0"/>
                <a:ea typeface="Times New Roman" panose="02020603050405020304" pitchFamily="18" charset="0"/>
                <a:cs typeface="Times New Roman" panose="02020603050405020304" pitchFamily="18" charset="0"/>
              </a:rPr>
              <a:t> </a:t>
            </a:r>
            <a:r>
              <a:rPr lang="fr-FR" sz="1600" dirty="0">
                <a:solidFill>
                  <a:srgbClr val="000000"/>
                </a:solidFill>
                <a:latin typeface="Calibri" panose="020F0502020204030204" pitchFamily="34" charset="0"/>
                <a:cs typeface="Calibri" panose="020F0502020204030204" pitchFamily="34" charset="0"/>
              </a:rPr>
              <a:t>« </a:t>
            </a:r>
            <a:r>
              <a:rPr lang="en-US" sz="1600" dirty="0">
                <a:solidFill>
                  <a:srgbClr val="000000"/>
                </a:solidFill>
                <a:latin typeface="Calibri" panose="020F0502020204030204" pitchFamily="34" charset="0"/>
                <a:cs typeface="Calibri" panose="020F0502020204030204" pitchFamily="34" charset="0"/>
              </a:rPr>
              <a:t>D&amp;I, Gender Equality and Agile Framework</a:t>
            </a:r>
            <a:r>
              <a:rPr lang="fr-FR" sz="1600"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862713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F78A7EA-576D-3D5A-B8B5-C1D636EC0A3F}"/>
              </a:ext>
            </a:extLst>
          </p:cNvPr>
          <p:cNvPicPr>
            <a:picLocks noChangeAspect="1"/>
          </p:cNvPicPr>
          <p:nvPr/>
        </p:nvPicPr>
        <p:blipFill rotWithShape="1">
          <a:blip r:embed="rId2">
            <a:extLst>
              <a:ext uri="{28A0092B-C50C-407E-A947-70E740481C1C}">
                <a14:useLocalDpi xmlns:a14="http://schemas.microsoft.com/office/drawing/2010/main" val="0"/>
              </a:ext>
            </a:extLst>
          </a:blip>
          <a:srcRect b="25917"/>
          <a:stretch/>
        </p:blipFill>
        <p:spPr>
          <a:xfrm>
            <a:off x="10226976" y="6364542"/>
            <a:ext cx="1762563" cy="313625"/>
          </a:xfrm>
          <a:prstGeom prst="rect">
            <a:avLst/>
          </a:prstGeom>
        </p:spPr>
      </p:pic>
      <p:sp>
        <p:nvSpPr>
          <p:cNvPr id="11" name="Rectangle 10">
            <a:extLst>
              <a:ext uri="{FF2B5EF4-FFF2-40B4-BE49-F238E27FC236}">
                <a16:creationId xmlns:a16="http://schemas.microsoft.com/office/drawing/2014/main" id="{25734F2B-6A09-BDCC-64F2-6EBD3740A52F}"/>
              </a:ext>
            </a:extLst>
          </p:cNvPr>
          <p:cNvSpPr/>
          <p:nvPr/>
        </p:nvSpPr>
        <p:spPr>
          <a:xfrm>
            <a:off x="4022462" y="219196"/>
            <a:ext cx="4643865" cy="42224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Pourquoi OPALIA RECORDATI ? </a:t>
            </a:r>
          </a:p>
        </p:txBody>
      </p:sp>
      <p:sp>
        <p:nvSpPr>
          <p:cNvPr id="13" name="Parallélogramme 12">
            <a:extLst>
              <a:ext uri="{FF2B5EF4-FFF2-40B4-BE49-F238E27FC236}">
                <a16:creationId xmlns:a16="http://schemas.microsoft.com/office/drawing/2014/main" id="{01D3369E-C75F-ACF9-5B4C-8D7EF63DF731}"/>
              </a:ext>
            </a:extLst>
          </p:cNvPr>
          <p:cNvSpPr/>
          <p:nvPr/>
        </p:nvSpPr>
        <p:spPr>
          <a:xfrm>
            <a:off x="-1359347" y="0"/>
            <a:ext cx="2819647" cy="6858000"/>
          </a:xfrm>
          <a:prstGeom prst="parallelogram">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56E9425B-22DC-976C-8A47-51CA4382E619}"/>
              </a:ext>
            </a:extLst>
          </p:cNvPr>
          <p:cNvSpPr txBox="1"/>
          <p:nvPr/>
        </p:nvSpPr>
        <p:spPr>
          <a:xfrm>
            <a:off x="1694597" y="985931"/>
            <a:ext cx="9660340" cy="1117485"/>
          </a:xfrm>
          <a:prstGeom prst="rect">
            <a:avLst/>
          </a:prstGeom>
          <a:noFill/>
        </p:spPr>
        <p:txBody>
          <a:bodyPr wrap="square">
            <a:spAutoFit/>
          </a:bodyPr>
          <a:lstStyle/>
          <a:p>
            <a:pPr algn="ctr">
              <a:lnSpc>
                <a:spcPct val="115000"/>
              </a:lnSpc>
              <a:spcBef>
                <a:spcPts val="500"/>
              </a:spcBef>
              <a:spcAft>
                <a:spcPts val="1000"/>
              </a:spcAft>
            </a:pPr>
            <a:r>
              <a:rPr lang="fr-FR" sz="1600" dirty="0">
                <a:latin typeface="Calibri" panose="020F0502020204030204" pitchFamily="34" charset="0"/>
                <a:cs typeface="Calibri" panose="020F0502020204030204" pitchFamily="34" charset="0"/>
              </a:rPr>
              <a:t>Nous sommes le laboratoire de confiance pour une meilleure santé et vie des patients.</a:t>
            </a:r>
          </a:p>
          <a:p>
            <a:pPr algn="ctr">
              <a:lnSpc>
                <a:spcPct val="115000"/>
              </a:lnSpc>
              <a:spcBef>
                <a:spcPts val="500"/>
              </a:spcBef>
              <a:spcAft>
                <a:spcPts val="1000"/>
              </a:spcAft>
            </a:pPr>
            <a:r>
              <a:rPr lang="fr-FR" sz="1600" dirty="0">
                <a:latin typeface="Calibri" panose="020F0502020204030204" pitchFamily="34" charset="0"/>
                <a:cs typeface="Calibri" panose="020F0502020204030204" pitchFamily="34" charset="0"/>
              </a:rPr>
              <a:t>Nous mettons l’humain au cœur de nos priorités. Notre mission principale est de rendre service au patient en lui garantissant un traitement accessible et de bonne qualité selon les normes internationales.</a:t>
            </a:r>
          </a:p>
        </p:txBody>
      </p:sp>
      <p:sp>
        <p:nvSpPr>
          <p:cNvPr id="4" name="Zone de texte 21">
            <a:extLst>
              <a:ext uri="{FF2B5EF4-FFF2-40B4-BE49-F238E27FC236}">
                <a16:creationId xmlns:a16="http://schemas.microsoft.com/office/drawing/2014/main" id="{4D5DC52A-19C6-E813-7C5F-0D4533C1629B}"/>
              </a:ext>
            </a:extLst>
          </p:cNvPr>
          <p:cNvSpPr txBox="1"/>
          <p:nvPr/>
        </p:nvSpPr>
        <p:spPr>
          <a:xfrm>
            <a:off x="1962673" y="2636283"/>
            <a:ext cx="3246120" cy="269748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Bef>
                <a:spcPts val="500"/>
              </a:spcBef>
              <a:spcAft>
                <a:spcPts val="1000"/>
              </a:spcAft>
            </a:pPr>
            <a:r>
              <a:rPr lang="fr-FR" sz="2800" b="1" kern="120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2800" b="1" kern="120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Nos certifications</a:t>
            </a:r>
            <a:endParaRPr lang="fr-FR" sz="10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Bef>
                <a:spcPts val="500"/>
              </a:spcBef>
              <a:spcAft>
                <a:spcPts val="1000"/>
              </a:spcAft>
            </a:pPr>
            <a:r>
              <a:rPr lang="en-US" sz="16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ISO 9001, ISO 14001, ISO 45001, ISO 13485, ISO 27001, GC-MARK</a:t>
            </a:r>
            <a:endParaRPr lang="fr-FR" sz="10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Bef>
                <a:spcPts val="500"/>
              </a:spcBef>
              <a:spcAft>
                <a:spcPts val="100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fr-FR"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9D896ED1-FC5F-EF03-6742-FA28DA67A1BD}"/>
              </a:ext>
            </a:extLst>
          </p:cNvPr>
          <p:cNvSpPr txBox="1"/>
          <p:nvPr/>
        </p:nvSpPr>
        <p:spPr>
          <a:xfrm>
            <a:off x="7184807" y="2677227"/>
            <a:ext cx="2874525" cy="523220"/>
          </a:xfrm>
          <a:prstGeom prst="rect">
            <a:avLst/>
          </a:prstGeom>
          <a:noFill/>
        </p:spPr>
        <p:txBody>
          <a:bodyPr wrap="square">
            <a:spAutoFit/>
          </a:bodyPr>
          <a:lstStyle/>
          <a:p>
            <a:pPr algn="ctr"/>
            <a:r>
              <a:rPr lang="en-US" sz="2800" b="1" dirty="0">
                <a:solidFill>
                  <a:srgbClr val="C00000"/>
                </a:solidFill>
                <a:latin typeface="Calibri" panose="020F0502020204030204" pitchFamily="34" charset="0"/>
                <a:cs typeface="Calibri" panose="020F0502020204030204" pitchFamily="34" charset="0"/>
              </a:rPr>
              <a:t>Nos valeurs</a:t>
            </a:r>
            <a:endParaRPr lang="fr-FR" sz="2800" b="1" dirty="0">
              <a:solidFill>
                <a:srgbClr val="C00000"/>
              </a:solidFill>
              <a:latin typeface="Calibri" panose="020F0502020204030204" pitchFamily="34" charset="0"/>
              <a:cs typeface="Calibri" panose="020F0502020204030204" pitchFamily="34" charset="0"/>
            </a:endParaRPr>
          </a:p>
        </p:txBody>
      </p:sp>
      <p:pic>
        <p:nvPicPr>
          <p:cNvPr id="10" name="Image 9">
            <a:extLst>
              <a:ext uri="{FF2B5EF4-FFF2-40B4-BE49-F238E27FC236}">
                <a16:creationId xmlns:a16="http://schemas.microsoft.com/office/drawing/2014/main" id="{B39517A8-F92F-332B-2B30-002477AF7FD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3711" t="37327" r="14606" b="16705"/>
          <a:stretch/>
        </p:blipFill>
        <p:spPr bwMode="auto">
          <a:xfrm>
            <a:off x="6983208" y="3533856"/>
            <a:ext cx="3305021" cy="2697480"/>
          </a:xfrm>
          <a:prstGeom prst="rect">
            <a:avLst/>
          </a:prstGeom>
          <a:noFill/>
          <a:ln>
            <a:noFill/>
          </a:ln>
          <a:extLst>
            <a:ext uri="{53640926-AAD7-44D8-BBD7-CCE9431645EC}">
              <a14:shadowObscured xmlns:a14="http://schemas.microsoft.com/office/drawing/2010/main"/>
            </a:ext>
          </a:extLst>
        </p:spPr>
      </p:pic>
      <p:grpSp>
        <p:nvGrpSpPr>
          <p:cNvPr id="12" name="object 16">
            <a:extLst>
              <a:ext uri="{FF2B5EF4-FFF2-40B4-BE49-F238E27FC236}">
                <a16:creationId xmlns:a16="http://schemas.microsoft.com/office/drawing/2014/main" id="{63CD4E80-BBED-89B3-53C0-AE71189289DE}"/>
              </a:ext>
            </a:extLst>
          </p:cNvPr>
          <p:cNvGrpSpPr/>
          <p:nvPr/>
        </p:nvGrpSpPr>
        <p:grpSpPr>
          <a:xfrm>
            <a:off x="2210295" y="4169929"/>
            <a:ext cx="2422799" cy="2260495"/>
            <a:chOff x="5906134" y="695959"/>
            <a:chExt cx="5537835" cy="5836285"/>
          </a:xfrm>
        </p:grpSpPr>
        <p:sp>
          <p:nvSpPr>
            <p:cNvPr id="14" name="object 17">
              <a:extLst>
                <a:ext uri="{FF2B5EF4-FFF2-40B4-BE49-F238E27FC236}">
                  <a16:creationId xmlns:a16="http://schemas.microsoft.com/office/drawing/2014/main" id="{205D801A-9E32-FF8E-3120-CB27A78B1F49}"/>
                </a:ext>
              </a:extLst>
            </p:cNvPr>
            <p:cNvSpPr/>
            <p:nvPr/>
          </p:nvSpPr>
          <p:spPr>
            <a:xfrm>
              <a:off x="7125969" y="1339850"/>
              <a:ext cx="3510279" cy="3510279"/>
            </a:xfrm>
            <a:prstGeom prst="rect">
              <a:avLst/>
            </a:prstGeom>
            <a:blipFill>
              <a:blip r:embed="rId4" cstate="print"/>
              <a:stretch>
                <a:fillRect/>
              </a:stretch>
            </a:blipFill>
          </p:spPr>
          <p:txBody>
            <a:bodyPr wrap="square" lIns="0" tIns="0" rIns="0" bIns="0" rtlCol="0"/>
            <a:lstStyle/>
            <a:p>
              <a:endParaRPr/>
            </a:p>
          </p:txBody>
        </p:sp>
        <p:sp>
          <p:nvSpPr>
            <p:cNvPr id="16" name="object 18">
              <a:extLst>
                <a:ext uri="{FF2B5EF4-FFF2-40B4-BE49-F238E27FC236}">
                  <a16:creationId xmlns:a16="http://schemas.microsoft.com/office/drawing/2014/main" id="{5A4EFA6A-D5CA-F4C5-ADEA-AAACB663D196}"/>
                </a:ext>
              </a:extLst>
            </p:cNvPr>
            <p:cNvSpPr/>
            <p:nvPr/>
          </p:nvSpPr>
          <p:spPr>
            <a:xfrm>
              <a:off x="7125969" y="1339850"/>
              <a:ext cx="3510279" cy="3510279"/>
            </a:xfrm>
            <a:custGeom>
              <a:avLst/>
              <a:gdLst/>
              <a:ahLst/>
              <a:cxnLst/>
              <a:rect l="l" t="t" r="r" b="b"/>
              <a:pathLst>
                <a:path w="3510279" h="3510279">
                  <a:moveTo>
                    <a:pt x="0" y="1755139"/>
                  </a:moveTo>
                  <a:lnTo>
                    <a:pt x="652" y="1706826"/>
                  </a:lnTo>
                  <a:lnTo>
                    <a:pt x="2596" y="1658835"/>
                  </a:lnTo>
                  <a:lnTo>
                    <a:pt x="5817" y="1611183"/>
                  </a:lnTo>
                  <a:lnTo>
                    <a:pt x="10298" y="1563888"/>
                  </a:lnTo>
                  <a:lnTo>
                    <a:pt x="16021" y="1516966"/>
                  </a:lnTo>
                  <a:lnTo>
                    <a:pt x="22970" y="1470434"/>
                  </a:lnTo>
                  <a:lnTo>
                    <a:pt x="31128" y="1424307"/>
                  </a:lnTo>
                  <a:lnTo>
                    <a:pt x="40479" y="1378605"/>
                  </a:lnTo>
                  <a:lnTo>
                    <a:pt x="51005" y="1333341"/>
                  </a:lnTo>
                  <a:lnTo>
                    <a:pt x="62691" y="1288535"/>
                  </a:lnTo>
                  <a:lnTo>
                    <a:pt x="75519" y="1244202"/>
                  </a:lnTo>
                  <a:lnTo>
                    <a:pt x="89473" y="1200359"/>
                  </a:lnTo>
                  <a:lnTo>
                    <a:pt x="104535" y="1157022"/>
                  </a:lnTo>
                  <a:lnTo>
                    <a:pt x="120690" y="1114210"/>
                  </a:lnTo>
                  <a:lnTo>
                    <a:pt x="137920" y="1071937"/>
                  </a:lnTo>
                  <a:lnTo>
                    <a:pt x="156208" y="1030221"/>
                  </a:lnTo>
                  <a:lnTo>
                    <a:pt x="175539" y="989079"/>
                  </a:lnTo>
                  <a:lnTo>
                    <a:pt x="195895" y="948528"/>
                  </a:lnTo>
                  <a:lnTo>
                    <a:pt x="217259" y="908583"/>
                  </a:lnTo>
                  <a:lnTo>
                    <a:pt x="239616" y="869263"/>
                  </a:lnTo>
                  <a:lnTo>
                    <a:pt x="262947" y="830583"/>
                  </a:lnTo>
                  <a:lnTo>
                    <a:pt x="287237" y="792560"/>
                  </a:lnTo>
                  <a:lnTo>
                    <a:pt x="312468" y="755211"/>
                  </a:lnTo>
                  <a:lnTo>
                    <a:pt x="338624" y="718553"/>
                  </a:lnTo>
                  <a:lnTo>
                    <a:pt x="365689" y="682603"/>
                  </a:lnTo>
                  <a:lnTo>
                    <a:pt x="393644" y="647377"/>
                  </a:lnTo>
                  <a:lnTo>
                    <a:pt x="422475" y="612891"/>
                  </a:lnTo>
                  <a:lnTo>
                    <a:pt x="452164" y="579163"/>
                  </a:lnTo>
                  <a:lnTo>
                    <a:pt x="482693" y="546210"/>
                  </a:lnTo>
                  <a:lnTo>
                    <a:pt x="514048" y="514048"/>
                  </a:lnTo>
                  <a:lnTo>
                    <a:pt x="546210" y="482693"/>
                  </a:lnTo>
                  <a:lnTo>
                    <a:pt x="579163" y="452164"/>
                  </a:lnTo>
                  <a:lnTo>
                    <a:pt x="612891" y="422475"/>
                  </a:lnTo>
                  <a:lnTo>
                    <a:pt x="647377" y="393644"/>
                  </a:lnTo>
                  <a:lnTo>
                    <a:pt x="682603" y="365689"/>
                  </a:lnTo>
                  <a:lnTo>
                    <a:pt x="718553" y="338624"/>
                  </a:lnTo>
                  <a:lnTo>
                    <a:pt x="755211" y="312468"/>
                  </a:lnTo>
                  <a:lnTo>
                    <a:pt x="792560" y="287237"/>
                  </a:lnTo>
                  <a:lnTo>
                    <a:pt x="830583" y="262947"/>
                  </a:lnTo>
                  <a:lnTo>
                    <a:pt x="869263" y="239616"/>
                  </a:lnTo>
                  <a:lnTo>
                    <a:pt x="908583" y="217259"/>
                  </a:lnTo>
                  <a:lnTo>
                    <a:pt x="948528" y="195895"/>
                  </a:lnTo>
                  <a:lnTo>
                    <a:pt x="989079" y="175539"/>
                  </a:lnTo>
                  <a:lnTo>
                    <a:pt x="1030221" y="156208"/>
                  </a:lnTo>
                  <a:lnTo>
                    <a:pt x="1071937" y="137920"/>
                  </a:lnTo>
                  <a:lnTo>
                    <a:pt x="1114210" y="120690"/>
                  </a:lnTo>
                  <a:lnTo>
                    <a:pt x="1157022" y="104535"/>
                  </a:lnTo>
                  <a:lnTo>
                    <a:pt x="1200359" y="89473"/>
                  </a:lnTo>
                  <a:lnTo>
                    <a:pt x="1244202" y="75519"/>
                  </a:lnTo>
                  <a:lnTo>
                    <a:pt x="1288535" y="62691"/>
                  </a:lnTo>
                  <a:lnTo>
                    <a:pt x="1333341" y="51005"/>
                  </a:lnTo>
                  <a:lnTo>
                    <a:pt x="1378605" y="40479"/>
                  </a:lnTo>
                  <a:lnTo>
                    <a:pt x="1424307" y="31128"/>
                  </a:lnTo>
                  <a:lnTo>
                    <a:pt x="1470434" y="22970"/>
                  </a:lnTo>
                  <a:lnTo>
                    <a:pt x="1516966" y="16021"/>
                  </a:lnTo>
                  <a:lnTo>
                    <a:pt x="1563888" y="10298"/>
                  </a:lnTo>
                  <a:lnTo>
                    <a:pt x="1611183" y="5817"/>
                  </a:lnTo>
                  <a:lnTo>
                    <a:pt x="1658835" y="2596"/>
                  </a:lnTo>
                  <a:lnTo>
                    <a:pt x="1706826" y="652"/>
                  </a:lnTo>
                  <a:lnTo>
                    <a:pt x="1755139" y="0"/>
                  </a:lnTo>
                  <a:lnTo>
                    <a:pt x="1803453" y="652"/>
                  </a:lnTo>
                  <a:lnTo>
                    <a:pt x="1851444" y="2596"/>
                  </a:lnTo>
                  <a:lnTo>
                    <a:pt x="1899096" y="5817"/>
                  </a:lnTo>
                  <a:lnTo>
                    <a:pt x="1946391" y="10298"/>
                  </a:lnTo>
                  <a:lnTo>
                    <a:pt x="1993313" y="16021"/>
                  </a:lnTo>
                  <a:lnTo>
                    <a:pt x="2039845" y="22970"/>
                  </a:lnTo>
                  <a:lnTo>
                    <a:pt x="2085972" y="31128"/>
                  </a:lnTo>
                  <a:lnTo>
                    <a:pt x="2131674" y="40479"/>
                  </a:lnTo>
                  <a:lnTo>
                    <a:pt x="2176938" y="51005"/>
                  </a:lnTo>
                  <a:lnTo>
                    <a:pt x="2221744" y="62691"/>
                  </a:lnTo>
                  <a:lnTo>
                    <a:pt x="2266077" y="75519"/>
                  </a:lnTo>
                  <a:lnTo>
                    <a:pt x="2309920" y="89473"/>
                  </a:lnTo>
                  <a:lnTo>
                    <a:pt x="2353257" y="104535"/>
                  </a:lnTo>
                  <a:lnTo>
                    <a:pt x="2396069" y="120690"/>
                  </a:lnTo>
                  <a:lnTo>
                    <a:pt x="2438342" y="137920"/>
                  </a:lnTo>
                  <a:lnTo>
                    <a:pt x="2480058" y="156208"/>
                  </a:lnTo>
                  <a:lnTo>
                    <a:pt x="2521200" y="175539"/>
                  </a:lnTo>
                  <a:lnTo>
                    <a:pt x="2561751" y="195895"/>
                  </a:lnTo>
                  <a:lnTo>
                    <a:pt x="2601696" y="217259"/>
                  </a:lnTo>
                  <a:lnTo>
                    <a:pt x="2641016" y="239616"/>
                  </a:lnTo>
                  <a:lnTo>
                    <a:pt x="2679696" y="262947"/>
                  </a:lnTo>
                  <a:lnTo>
                    <a:pt x="2717719" y="287237"/>
                  </a:lnTo>
                  <a:lnTo>
                    <a:pt x="2755068" y="312468"/>
                  </a:lnTo>
                  <a:lnTo>
                    <a:pt x="2791726" y="338624"/>
                  </a:lnTo>
                  <a:lnTo>
                    <a:pt x="2827676" y="365689"/>
                  </a:lnTo>
                  <a:lnTo>
                    <a:pt x="2862902" y="393644"/>
                  </a:lnTo>
                  <a:lnTo>
                    <a:pt x="2897388" y="422475"/>
                  </a:lnTo>
                  <a:lnTo>
                    <a:pt x="2931116" y="452164"/>
                  </a:lnTo>
                  <a:lnTo>
                    <a:pt x="2964069" y="482693"/>
                  </a:lnTo>
                  <a:lnTo>
                    <a:pt x="2996231" y="514048"/>
                  </a:lnTo>
                  <a:lnTo>
                    <a:pt x="3027586" y="546210"/>
                  </a:lnTo>
                  <a:lnTo>
                    <a:pt x="3058115" y="579163"/>
                  </a:lnTo>
                  <a:lnTo>
                    <a:pt x="3087804" y="612891"/>
                  </a:lnTo>
                  <a:lnTo>
                    <a:pt x="3116635" y="647377"/>
                  </a:lnTo>
                  <a:lnTo>
                    <a:pt x="3144590" y="682603"/>
                  </a:lnTo>
                  <a:lnTo>
                    <a:pt x="3171655" y="718553"/>
                  </a:lnTo>
                  <a:lnTo>
                    <a:pt x="3197811" y="755211"/>
                  </a:lnTo>
                  <a:lnTo>
                    <a:pt x="3223042" y="792560"/>
                  </a:lnTo>
                  <a:lnTo>
                    <a:pt x="3247332" y="830583"/>
                  </a:lnTo>
                  <a:lnTo>
                    <a:pt x="3270663" y="869263"/>
                  </a:lnTo>
                  <a:lnTo>
                    <a:pt x="3293020" y="908583"/>
                  </a:lnTo>
                  <a:lnTo>
                    <a:pt x="3314384" y="948528"/>
                  </a:lnTo>
                  <a:lnTo>
                    <a:pt x="3334740" y="989079"/>
                  </a:lnTo>
                  <a:lnTo>
                    <a:pt x="3354071" y="1030221"/>
                  </a:lnTo>
                  <a:lnTo>
                    <a:pt x="3372359" y="1071937"/>
                  </a:lnTo>
                  <a:lnTo>
                    <a:pt x="3389589" y="1114210"/>
                  </a:lnTo>
                  <a:lnTo>
                    <a:pt x="3405744" y="1157022"/>
                  </a:lnTo>
                  <a:lnTo>
                    <a:pt x="3420806" y="1200359"/>
                  </a:lnTo>
                  <a:lnTo>
                    <a:pt x="3434760" y="1244202"/>
                  </a:lnTo>
                  <a:lnTo>
                    <a:pt x="3447588" y="1288535"/>
                  </a:lnTo>
                  <a:lnTo>
                    <a:pt x="3459274" y="1333341"/>
                  </a:lnTo>
                  <a:lnTo>
                    <a:pt x="3469800" y="1378605"/>
                  </a:lnTo>
                  <a:lnTo>
                    <a:pt x="3479151" y="1424307"/>
                  </a:lnTo>
                  <a:lnTo>
                    <a:pt x="3487309" y="1470434"/>
                  </a:lnTo>
                  <a:lnTo>
                    <a:pt x="3494258" y="1516966"/>
                  </a:lnTo>
                  <a:lnTo>
                    <a:pt x="3499981" y="1563888"/>
                  </a:lnTo>
                  <a:lnTo>
                    <a:pt x="3504462" y="1611183"/>
                  </a:lnTo>
                  <a:lnTo>
                    <a:pt x="3507683" y="1658835"/>
                  </a:lnTo>
                  <a:lnTo>
                    <a:pt x="3509627" y="1706826"/>
                  </a:lnTo>
                  <a:lnTo>
                    <a:pt x="3510279" y="1755139"/>
                  </a:lnTo>
                  <a:lnTo>
                    <a:pt x="3509627" y="1803453"/>
                  </a:lnTo>
                  <a:lnTo>
                    <a:pt x="3507683" y="1851444"/>
                  </a:lnTo>
                  <a:lnTo>
                    <a:pt x="3504462" y="1899096"/>
                  </a:lnTo>
                  <a:lnTo>
                    <a:pt x="3499981" y="1946391"/>
                  </a:lnTo>
                  <a:lnTo>
                    <a:pt x="3494258" y="1993313"/>
                  </a:lnTo>
                  <a:lnTo>
                    <a:pt x="3487309" y="2039845"/>
                  </a:lnTo>
                  <a:lnTo>
                    <a:pt x="3479151" y="2085972"/>
                  </a:lnTo>
                  <a:lnTo>
                    <a:pt x="3469800" y="2131674"/>
                  </a:lnTo>
                  <a:lnTo>
                    <a:pt x="3459274" y="2176938"/>
                  </a:lnTo>
                  <a:lnTo>
                    <a:pt x="3447588" y="2221744"/>
                  </a:lnTo>
                  <a:lnTo>
                    <a:pt x="3434760" y="2266077"/>
                  </a:lnTo>
                  <a:lnTo>
                    <a:pt x="3420806" y="2309920"/>
                  </a:lnTo>
                  <a:lnTo>
                    <a:pt x="3405744" y="2353257"/>
                  </a:lnTo>
                  <a:lnTo>
                    <a:pt x="3389589" y="2396069"/>
                  </a:lnTo>
                  <a:lnTo>
                    <a:pt x="3372359" y="2438342"/>
                  </a:lnTo>
                  <a:lnTo>
                    <a:pt x="3354071" y="2480058"/>
                  </a:lnTo>
                  <a:lnTo>
                    <a:pt x="3334740" y="2521200"/>
                  </a:lnTo>
                  <a:lnTo>
                    <a:pt x="3314384" y="2561751"/>
                  </a:lnTo>
                  <a:lnTo>
                    <a:pt x="3293020" y="2601696"/>
                  </a:lnTo>
                  <a:lnTo>
                    <a:pt x="3270663" y="2641016"/>
                  </a:lnTo>
                  <a:lnTo>
                    <a:pt x="3247332" y="2679696"/>
                  </a:lnTo>
                  <a:lnTo>
                    <a:pt x="3223042" y="2717719"/>
                  </a:lnTo>
                  <a:lnTo>
                    <a:pt x="3197811" y="2755068"/>
                  </a:lnTo>
                  <a:lnTo>
                    <a:pt x="3171655" y="2791726"/>
                  </a:lnTo>
                  <a:lnTo>
                    <a:pt x="3144590" y="2827676"/>
                  </a:lnTo>
                  <a:lnTo>
                    <a:pt x="3116635" y="2862902"/>
                  </a:lnTo>
                  <a:lnTo>
                    <a:pt x="3087804" y="2897388"/>
                  </a:lnTo>
                  <a:lnTo>
                    <a:pt x="3058115" y="2931116"/>
                  </a:lnTo>
                  <a:lnTo>
                    <a:pt x="3027586" y="2964069"/>
                  </a:lnTo>
                  <a:lnTo>
                    <a:pt x="2996231" y="2996231"/>
                  </a:lnTo>
                  <a:lnTo>
                    <a:pt x="2964069" y="3027586"/>
                  </a:lnTo>
                  <a:lnTo>
                    <a:pt x="2931116" y="3058115"/>
                  </a:lnTo>
                  <a:lnTo>
                    <a:pt x="2897388" y="3087804"/>
                  </a:lnTo>
                  <a:lnTo>
                    <a:pt x="2862902" y="3116635"/>
                  </a:lnTo>
                  <a:lnTo>
                    <a:pt x="2827676" y="3144590"/>
                  </a:lnTo>
                  <a:lnTo>
                    <a:pt x="2791726" y="3171655"/>
                  </a:lnTo>
                  <a:lnTo>
                    <a:pt x="2755068" y="3197811"/>
                  </a:lnTo>
                  <a:lnTo>
                    <a:pt x="2717719" y="3223042"/>
                  </a:lnTo>
                  <a:lnTo>
                    <a:pt x="2679696" y="3247332"/>
                  </a:lnTo>
                  <a:lnTo>
                    <a:pt x="2641016" y="3270663"/>
                  </a:lnTo>
                  <a:lnTo>
                    <a:pt x="2601696" y="3293020"/>
                  </a:lnTo>
                  <a:lnTo>
                    <a:pt x="2561751" y="3314384"/>
                  </a:lnTo>
                  <a:lnTo>
                    <a:pt x="2521200" y="3334740"/>
                  </a:lnTo>
                  <a:lnTo>
                    <a:pt x="2480058" y="3354071"/>
                  </a:lnTo>
                  <a:lnTo>
                    <a:pt x="2438342" y="3372359"/>
                  </a:lnTo>
                  <a:lnTo>
                    <a:pt x="2396069" y="3389589"/>
                  </a:lnTo>
                  <a:lnTo>
                    <a:pt x="2353257" y="3405744"/>
                  </a:lnTo>
                  <a:lnTo>
                    <a:pt x="2309920" y="3420806"/>
                  </a:lnTo>
                  <a:lnTo>
                    <a:pt x="2266077" y="3434760"/>
                  </a:lnTo>
                  <a:lnTo>
                    <a:pt x="2221744" y="3447588"/>
                  </a:lnTo>
                  <a:lnTo>
                    <a:pt x="2176938" y="3459274"/>
                  </a:lnTo>
                  <a:lnTo>
                    <a:pt x="2131674" y="3469800"/>
                  </a:lnTo>
                  <a:lnTo>
                    <a:pt x="2085972" y="3479151"/>
                  </a:lnTo>
                  <a:lnTo>
                    <a:pt x="2039845" y="3487309"/>
                  </a:lnTo>
                  <a:lnTo>
                    <a:pt x="1993313" y="3494258"/>
                  </a:lnTo>
                  <a:lnTo>
                    <a:pt x="1946391" y="3499981"/>
                  </a:lnTo>
                  <a:lnTo>
                    <a:pt x="1899096" y="3504462"/>
                  </a:lnTo>
                  <a:lnTo>
                    <a:pt x="1851444" y="3507683"/>
                  </a:lnTo>
                  <a:lnTo>
                    <a:pt x="1803453" y="3509627"/>
                  </a:lnTo>
                  <a:lnTo>
                    <a:pt x="1755139" y="3510279"/>
                  </a:lnTo>
                  <a:lnTo>
                    <a:pt x="1706826" y="3509627"/>
                  </a:lnTo>
                  <a:lnTo>
                    <a:pt x="1658835" y="3507683"/>
                  </a:lnTo>
                  <a:lnTo>
                    <a:pt x="1611183" y="3504462"/>
                  </a:lnTo>
                  <a:lnTo>
                    <a:pt x="1563888" y="3499981"/>
                  </a:lnTo>
                  <a:lnTo>
                    <a:pt x="1516966" y="3494258"/>
                  </a:lnTo>
                  <a:lnTo>
                    <a:pt x="1470434" y="3487309"/>
                  </a:lnTo>
                  <a:lnTo>
                    <a:pt x="1424307" y="3479151"/>
                  </a:lnTo>
                  <a:lnTo>
                    <a:pt x="1378605" y="3469800"/>
                  </a:lnTo>
                  <a:lnTo>
                    <a:pt x="1333341" y="3459274"/>
                  </a:lnTo>
                  <a:lnTo>
                    <a:pt x="1288535" y="3447588"/>
                  </a:lnTo>
                  <a:lnTo>
                    <a:pt x="1244202" y="3434760"/>
                  </a:lnTo>
                  <a:lnTo>
                    <a:pt x="1200359" y="3420806"/>
                  </a:lnTo>
                  <a:lnTo>
                    <a:pt x="1157022" y="3405744"/>
                  </a:lnTo>
                  <a:lnTo>
                    <a:pt x="1114210" y="3389589"/>
                  </a:lnTo>
                  <a:lnTo>
                    <a:pt x="1071937" y="3372359"/>
                  </a:lnTo>
                  <a:lnTo>
                    <a:pt x="1030221" y="3354071"/>
                  </a:lnTo>
                  <a:lnTo>
                    <a:pt x="989079" y="3334740"/>
                  </a:lnTo>
                  <a:lnTo>
                    <a:pt x="948528" y="3314384"/>
                  </a:lnTo>
                  <a:lnTo>
                    <a:pt x="908583" y="3293020"/>
                  </a:lnTo>
                  <a:lnTo>
                    <a:pt x="869263" y="3270663"/>
                  </a:lnTo>
                  <a:lnTo>
                    <a:pt x="830583" y="3247332"/>
                  </a:lnTo>
                  <a:lnTo>
                    <a:pt x="792560" y="3223042"/>
                  </a:lnTo>
                  <a:lnTo>
                    <a:pt x="755211" y="3197811"/>
                  </a:lnTo>
                  <a:lnTo>
                    <a:pt x="718553" y="3171655"/>
                  </a:lnTo>
                  <a:lnTo>
                    <a:pt x="682603" y="3144590"/>
                  </a:lnTo>
                  <a:lnTo>
                    <a:pt x="647377" y="3116635"/>
                  </a:lnTo>
                  <a:lnTo>
                    <a:pt x="612891" y="3087804"/>
                  </a:lnTo>
                  <a:lnTo>
                    <a:pt x="579163" y="3058115"/>
                  </a:lnTo>
                  <a:lnTo>
                    <a:pt x="546210" y="3027586"/>
                  </a:lnTo>
                  <a:lnTo>
                    <a:pt x="514048" y="2996231"/>
                  </a:lnTo>
                  <a:lnTo>
                    <a:pt x="482693" y="2964069"/>
                  </a:lnTo>
                  <a:lnTo>
                    <a:pt x="452164" y="2931116"/>
                  </a:lnTo>
                  <a:lnTo>
                    <a:pt x="422475" y="2897388"/>
                  </a:lnTo>
                  <a:lnTo>
                    <a:pt x="393644" y="2862902"/>
                  </a:lnTo>
                  <a:lnTo>
                    <a:pt x="365689" y="2827676"/>
                  </a:lnTo>
                  <a:lnTo>
                    <a:pt x="338624" y="2791726"/>
                  </a:lnTo>
                  <a:lnTo>
                    <a:pt x="312468" y="2755068"/>
                  </a:lnTo>
                  <a:lnTo>
                    <a:pt x="287237" y="2717719"/>
                  </a:lnTo>
                  <a:lnTo>
                    <a:pt x="262947" y="2679696"/>
                  </a:lnTo>
                  <a:lnTo>
                    <a:pt x="239616" y="2641016"/>
                  </a:lnTo>
                  <a:lnTo>
                    <a:pt x="217259" y="2601696"/>
                  </a:lnTo>
                  <a:lnTo>
                    <a:pt x="195895" y="2561751"/>
                  </a:lnTo>
                  <a:lnTo>
                    <a:pt x="175539" y="2521200"/>
                  </a:lnTo>
                  <a:lnTo>
                    <a:pt x="156208" y="2480058"/>
                  </a:lnTo>
                  <a:lnTo>
                    <a:pt x="137920" y="2438342"/>
                  </a:lnTo>
                  <a:lnTo>
                    <a:pt x="120690" y="2396069"/>
                  </a:lnTo>
                  <a:lnTo>
                    <a:pt x="104535" y="2353257"/>
                  </a:lnTo>
                  <a:lnTo>
                    <a:pt x="89473" y="2309920"/>
                  </a:lnTo>
                  <a:lnTo>
                    <a:pt x="75519" y="2266077"/>
                  </a:lnTo>
                  <a:lnTo>
                    <a:pt x="62691" y="2221744"/>
                  </a:lnTo>
                  <a:lnTo>
                    <a:pt x="51005" y="2176938"/>
                  </a:lnTo>
                  <a:lnTo>
                    <a:pt x="40479" y="2131674"/>
                  </a:lnTo>
                  <a:lnTo>
                    <a:pt x="31128" y="2085972"/>
                  </a:lnTo>
                  <a:lnTo>
                    <a:pt x="22970" y="2039845"/>
                  </a:lnTo>
                  <a:lnTo>
                    <a:pt x="16021" y="1993313"/>
                  </a:lnTo>
                  <a:lnTo>
                    <a:pt x="10298" y="1946391"/>
                  </a:lnTo>
                  <a:lnTo>
                    <a:pt x="5817" y="1899096"/>
                  </a:lnTo>
                  <a:lnTo>
                    <a:pt x="2596" y="1851444"/>
                  </a:lnTo>
                  <a:lnTo>
                    <a:pt x="652" y="1803453"/>
                  </a:lnTo>
                  <a:lnTo>
                    <a:pt x="0" y="1755139"/>
                  </a:lnTo>
                  <a:close/>
                </a:path>
              </a:pathLst>
            </a:custGeom>
            <a:ln w="57150">
              <a:solidFill>
                <a:srgbClr val="FFFFFF"/>
              </a:solidFill>
            </a:ln>
          </p:spPr>
          <p:txBody>
            <a:bodyPr wrap="square" lIns="0" tIns="0" rIns="0" bIns="0" rtlCol="0"/>
            <a:lstStyle/>
            <a:p>
              <a:endParaRPr/>
            </a:p>
          </p:txBody>
        </p:sp>
        <p:sp>
          <p:nvSpPr>
            <p:cNvPr id="18" name="object 19">
              <a:extLst>
                <a:ext uri="{FF2B5EF4-FFF2-40B4-BE49-F238E27FC236}">
                  <a16:creationId xmlns:a16="http://schemas.microsoft.com/office/drawing/2014/main" id="{AE6AE393-0133-71BF-066D-D399CC74744C}"/>
                </a:ext>
              </a:extLst>
            </p:cNvPr>
            <p:cNvSpPr/>
            <p:nvPr/>
          </p:nvSpPr>
          <p:spPr>
            <a:xfrm>
              <a:off x="8083549" y="3920489"/>
              <a:ext cx="2552700" cy="2258060"/>
            </a:xfrm>
            <a:prstGeom prst="rect">
              <a:avLst/>
            </a:prstGeom>
            <a:blipFill>
              <a:blip r:embed="rId5" cstate="print"/>
              <a:stretch>
                <a:fillRect/>
              </a:stretch>
            </a:blipFill>
          </p:spPr>
          <p:txBody>
            <a:bodyPr wrap="square" lIns="0" tIns="0" rIns="0" bIns="0" rtlCol="0"/>
            <a:lstStyle/>
            <a:p>
              <a:endParaRPr/>
            </a:p>
          </p:txBody>
        </p:sp>
        <p:sp>
          <p:nvSpPr>
            <p:cNvPr id="19" name="object 20">
              <a:extLst>
                <a:ext uri="{FF2B5EF4-FFF2-40B4-BE49-F238E27FC236}">
                  <a16:creationId xmlns:a16="http://schemas.microsoft.com/office/drawing/2014/main" id="{AAEA280C-9397-C9C4-A32F-C1D6629B0ED0}"/>
                </a:ext>
              </a:extLst>
            </p:cNvPr>
            <p:cNvSpPr/>
            <p:nvPr/>
          </p:nvSpPr>
          <p:spPr>
            <a:xfrm>
              <a:off x="8083549" y="3920489"/>
              <a:ext cx="2552700" cy="2258060"/>
            </a:xfrm>
            <a:custGeom>
              <a:avLst/>
              <a:gdLst/>
              <a:ahLst/>
              <a:cxnLst/>
              <a:rect l="l" t="t" r="r" b="b"/>
              <a:pathLst>
                <a:path w="2552700" h="2258060">
                  <a:moveTo>
                    <a:pt x="0" y="1129030"/>
                  </a:moveTo>
                  <a:lnTo>
                    <a:pt x="1013" y="1083619"/>
                  </a:lnTo>
                  <a:lnTo>
                    <a:pt x="4028" y="1038663"/>
                  </a:lnTo>
                  <a:lnTo>
                    <a:pt x="9007" y="994197"/>
                  </a:lnTo>
                  <a:lnTo>
                    <a:pt x="15911" y="950253"/>
                  </a:lnTo>
                  <a:lnTo>
                    <a:pt x="24703" y="906866"/>
                  </a:lnTo>
                  <a:lnTo>
                    <a:pt x="35344" y="864069"/>
                  </a:lnTo>
                  <a:lnTo>
                    <a:pt x="47795" y="821896"/>
                  </a:lnTo>
                  <a:lnTo>
                    <a:pt x="62020" y="780381"/>
                  </a:lnTo>
                  <a:lnTo>
                    <a:pt x="77979" y="739557"/>
                  </a:lnTo>
                  <a:lnTo>
                    <a:pt x="95635" y="699457"/>
                  </a:lnTo>
                  <a:lnTo>
                    <a:pt x="114949" y="660117"/>
                  </a:lnTo>
                  <a:lnTo>
                    <a:pt x="135884" y="621569"/>
                  </a:lnTo>
                  <a:lnTo>
                    <a:pt x="158400" y="583848"/>
                  </a:lnTo>
                  <a:lnTo>
                    <a:pt x="182461" y="546986"/>
                  </a:lnTo>
                  <a:lnTo>
                    <a:pt x="208028" y="511018"/>
                  </a:lnTo>
                  <a:lnTo>
                    <a:pt x="235062" y="475978"/>
                  </a:lnTo>
                  <a:lnTo>
                    <a:pt x="263526" y="441898"/>
                  </a:lnTo>
                  <a:lnTo>
                    <a:pt x="293381" y="408814"/>
                  </a:lnTo>
                  <a:lnTo>
                    <a:pt x="324589" y="376758"/>
                  </a:lnTo>
                  <a:lnTo>
                    <a:pt x="357113" y="345764"/>
                  </a:lnTo>
                  <a:lnTo>
                    <a:pt x="390913" y="315866"/>
                  </a:lnTo>
                  <a:lnTo>
                    <a:pt x="425953" y="287098"/>
                  </a:lnTo>
                  <a:lnTo>
                    <a:pt x="462193" y="259493"/>
                  </a:lnTo>
                  <a:lnTo>
                    <a:pt x="499595" y="233086"/>
                  </a:lnTo>
                  <a:lnTo>
                    <a:pt x="538122" y="207909"/>
                  </a:lnTo>
                  <a:lnTo>
                    <a:pt x="577736" y="183997"/>
                  </a:lnTo>
                  <a:lnTo>
                    <a:pt x="618397" y="161383"/>
                  </a:lnTo>
                  <a:lnTo>
                    <a:pt x="660069" y="140102"/>
                  </a:lnTo>
                  <a:lnTo>
                    <a:pt x="702712" y="120186"/>
                  </a:lnTo>
                  <a:lnTo>
                    <a:pt x="746289" y="101670"/>
                  </a:lnTo>
                  <a:lnTo>
                    <a:pt x="790761" y="84586"/>
                  </a:lnTo>
                  <a:lnTo>
                    <a:pt x="836091" y="68970"/>
                  </a:lnTo>
                  <a:lnTo>
                    <a:pt x="882240" y="54854"/>
                  </a:lnTo>
                  <a:lnTo>
                    <a:pt x="929170" y="42273"/>
                  </a:lnTo>
                  <a:lnTo>
                    <a:pt x="976844" y="31260"/>
                  </a:lnTo>
                  <a:lnTo>
                    <a:pt x="1025222" y="21849"/>
                  </a:lnTo>
                  <a:lnTo>
                    <a:pt x="1074267" y="14073"/>
                  </a:lnTo>
                  <a:lnTo>
                    <a:pt x="1123940" y="7966"/>
                  </a:lnTo>
                  <a:lnTo>
                    <a:pt x="1174204" y="3563"/>
                  </a:lnTo>
                  <a:lnTo>
                    <a:pt x="1225019" y="896"/>
                  </a:lnTo>
                  <a:lnTo>
                    <a:pt x="1276350" y="0"/>
                  </a:lnTo>
                  <a:lnTo>
                    <a:pt x="1327680" y="896"/>
                  </a:lnTo>
                  <a:lnTo>
                    <a:pt x="1378495" y="3563"/>
                  </a:lnTo>
                  <a:lnTo>
                    <a:pt x="1428759" y="7966"/>
                  </a:lnTo>
                  <a:lnTo>
                    <a:pt x="1478432" y="14073"/>
                  </a:lnTo>
                  <a:lnTo>
                    <a:pt x="1527477" y="21849"/>
                  </a:lnTo>
                  <a:lnTo>
                    <a:pt x="1575855" y="31260"/>
                  </a:lnTo>
                  <a:lnTo>
                    <a:pt x="1623529" y="42273"/>
                  </a:lnTo>
                  <a:lnTo>
                    <a:pt x="1670459" y="54854"/>
                  </a:lnTo>
                  <a:lnTo>
                    <a:pt x="1716608" y="68970"/>
                  </a:lnTo>
                  <a:lnTo>
                    <a:pt x="1761938" y="84586"/>
                  </a:lnTo>
                  <a:lnTo>
                    <a:pt x="1806410" y="101670"/>
                  </a:lnTo>
                  <a:lnTo>
                    <a:pt x="1849987" y="120186"/>
                  </a:lnTo>
                  <a:lnTo>
                    <a:pt x="1892630" y="140102"/>
                  </a:lnTo>
                  <a:lnTo>
                    <a:pt x="1934302" y="161383"/>
                  </a:lnTo>
                  <a:lnTo>
                    <a:pt x="1974963" y="183997"/>
                  </a:lnTo>
                  <a:lnTo>
                    <a:pt x="2014577" y="207909"/>
                  </a:lnTo>
                  <a:lnTo>
                    <a:pt x="2053104" y="233086"/>
                  </a:lnTo>
                  <a:lnTo>
                    <a:pt x="2090506" y="259493"/>
                  </a:lnTo>
                  <a:lnTo>
                    <a:pt x="2126746" y="287098"/>
                  </a:lnTo>
                  <a:lnTo>
                    <a:pt x="2161786" y="315866"/>
                  </a:lnTo>
                  <a:lnTo>
                    <a:pt x="2195586" y="345764"/>
                  </a:lnTo>
                  <a:lnTo>
                    <a:pt x="2228110" y="376758"/>
                  </a:lnTo>
                  <a:lnTo>
                    <a:pt x="2259318" y="408814"/>
                  </a:lnTo>
                  <a:lnTo>
                    <a:pt x="2289173" y="441898"/>
                  </a:lnTo>
                  <a:lnTo>
                    <a:pt x="2317637" y="475978"/>
                  </a:lnTo>
                  <a:lnTo>
                    <a:pt x="2344671" y="511018"/>
                  </a:lnTo>
                  <a:lnTo>
                    <a:pt x="2370238" y="546986"/>
                  </a:lnTo>
                  <a:lnTo>
                    <a:pt x="2394299" y="583848"/>
                  </a:lnTo>
                  <a:lnTo>
                    <a:pt x="2416815" y="621569"/>
                  </a:lnTo>
                  <a:lnTo>
                    <a:pt x="2437750" y="660117"/>
                  </a:lnTo>
                  <a:lnTo>
                    <a:pt x="2457064" y="699457"/>
                  </a:lnTo>
                  <a:lnTo>
                    <a:pt x="2474720" y="739557"/>
                  </a:lnTo>
                  <a:lnTo>
                    <a:pt x="2490679" y="780381"/>
                  </a:lnTo>
                  <a:lnTo>
                    <a:pt x="2504904" y="821896"/>
                  </a:lnTo>
                  <a:lnTo>
                    <a:pt x="2517355" y="864069"/>
                  </a:lnTo>
                  <a:lnTo>
                    <a:pt x="2527996" y="906866"/>
                  </a:lnTo>
                  <a:lnTo>
                    <a:pt x="2536788" y="950253"/>
                  </a:lnTo>
                  <a:lnTo>
                    <a:pt x="2543692" y="994197"/>
                  </a:lnTo>
                  <a:lnTo>
                    <a:pt x="2548671" y="1038663"/>
                  </a:lnTo>
                  <a:lnTo>
                    <a:pt x="2551686" y="1083619"/>
                  </a:lnTo>
                  <a:lnTo>
                    <a:pt x="2552700" y="1129030"/>
                  </a:lnTo>
                  <a:lnTo>
                    <a:pt x="2551686" y="1174438"/>
                  </a:lnTo>
                  <a:lnTo>
                    <a:pt x="2548671" y="1219392"/>
                  </a:lnTo>
                  <a:lnTo>
                    <a:pt x="2543692" y="1263857"/>
                  </a:lnTo>
                  <a:lnTo>
                    <a:pt x="2536788" y="1307799"/>
                  </a:lnTo>
                  <a:lnTo>
                    <a:pt x="2527996" y="1351186"/>
                  </a:lnTo>
                  <a:lnTo>
                    <a:pt x="2517355" y="1393982"/>
                  </a:lnTo>
                  <a:lnTo>
                    <a:pt x="2504904" y="1436154"/>
                  </a:lnTo>
                  <a:lnTo>
                    <a:pt x="2490679" y="1477669"/>
                  </a:lnTo>
                  <a:lnTo>
                    <a:pt x="2474720" y="1518492"/>
                  </a:lnTo>
                  <a:lnTo>
                    <a:pt x="2457064" y="1558591"/>
                  </a:lnTo>
                  <a:lnTo>
                    <a:pt x="2437750" y="1597931"/>
                  </a:lnTo>
                  <a:lnTo>
                    <a:pt x="2416815" y="1636478"/>
                  </a:lnTo>
                  <a:lnTo>
                    <a:pt x="2394299" y="1674200"/>
                  </a:lnTo>
                  <a:lnTo>
                    <a:pt x="2370238" y="1711061"/>
                  </a:lnTo>
                  <a:lnTo>
                    <a:pt x="2344671" y="1747030"/>
                  </a:lnTo>
                  <a:lnTo>
                    <a:pt x="2317637" y="1782070"/>
                  </a:lnTo>
                  <a:lnTo>
                    <a:pt x="2289173" y="1816150"/>
                  </a:lnTo>
                  <a:lnTo>
                    <a:pt x="2259318" y="1849235"/>
                  </a:lnTo>
                  <a:lnTo>
                    <a:pt x="2228110" y="1881291"/>
                  </a:lnTo>
                  <a:lnTo>
                    <a:pt x="2195586" y="1912285"/>
                  </a:lnTo>
                  <a:lnTo>
                    <a:pt x="2161786" y="1942184"/>
                  </a:lnTo>
                  <a:lnTo>
                    <a:pt x="2126746" y="1970952"/>
                  </a:lnTo>
                  <a:lnTo>
                    <a:pt x="2090506" y="1998558"/>
                  </a:lnTo>
                  <a:lnTo>
                    <a:pt x="2053104" y="2024966"/>
                  </a:lnTo>
                  <a:lnTo>
                    <a:pt x="2014577" y="2050143"/>
                  </a:lnTo>
                  <a:lnTo>
                    <a:pt x="1974963" y="2074055"/>
                  </a:lnTo>
                  <a:lnTo>
                    <a:pt x="1934302" y="2096670"/>
                  </a:lnTo>
                  <a:lnTo>
                    <a:pt x="1892630" y="2117952"/>
                  </a:lnTo>
                  <a:lnTo>
                    <a:pt x="1849987" y="2137868"/>
                  </a:lnTo>
                  <a:lnTo>
                    <a:pt x="1806410" y="2156385"/>
                  </a:lnTo>
                  <a:lnTo>
                    <a:pt x="1761938" y="2173469"/>
                  </a:lnTo>
                  <a:lnTo>
                    <a:pt x="1716608" y="2189086"/>
                  </a:lnTo>
                  <a:lnTo>
                    <a:pt x="1670459" y="2203202"/>
                  </a:lnTo>
                  <a:lnTo>
                    <a:pt x="1623529" y="2215784"/>
                  </a:lnTo>
                  <a:lnTo>
                    <a:pt x="1575855" y="2226798"/>
                  </a:lnTo>
                  <a:lnTo>
                    <a:pt x="1527477" y="2236209"/>
                  </a:lnTo>
                  <a:lnTo>
                    <a:pt x="1478432" y="2243985"/>
                  </a:lnTo>
                  <a:lnTo>
                    <a:pt x="1428759" y="2250092"/>
                  </a:lnTo>
                  <a:lnTo>
                    <a:pt x="1378495" y="2254496"/>
                  </a:lnTo>
                  <a:lnTo>
                    <a:pt x="1327680" y="2257163"/>
                  </a:lnTo>
                  <a:lnTo>
                    <a:pt x="1276350" y="2258060"/>
                  </a:lnTo>
                  <a:lnTo>
                    <a:pt x="1225019" y="2257163"/>
                  </a:lnTo>
                  <a:lnTo>
                    <a:pt x="1174204" y="2254496"/>
                  </a:lnTo>
                  <a:lnTo>
                    <a:pt x="1123940" y="2250092"/>
                  </a:lnTo>
                  <a:lnTo>
                    <a:pt x="1074267" y="2243985"/>
                  </a:lnTo>
                  <a:lnTo>
                    <a:pt x="1025222" y="2236209"/>
                  </a:lnTo>
                  <a:lnTo>
                    <a:pt x="976844" y="2226798"/>
                  </a:lnTo>
                  <a:lnTo>
                    <a:pt x="929170" y="2215784"/>
                  </a:lnTo>
                  <a:lnTo>
                    <a:pt x="882240" y="2203202"/>
                  </a:lnTo>
                  <a:lnTo>
                    <a:pt x="836091" y="2189086"/>
                  </a:lnTo>
                  <a:lnTo>
                    <a:pt x="790761" y="2173469"/>
                  </a:lnTo>
                  <a:lnTo>
                    <a:pt x="746289" y="2156385"/>
                  </a:lnTo>
                  <a:lnTo>
                    <a:pt x="702712" y="2137868"/>
                  </a:lnTo>
                  <a:lnTo>
                    <a:pt x="660069" y="2117952"/>
                  </a:lnTo>
                  <a:lnTo>
                    <a:pt x="618397" y="2096670"/>
                  </a:lnTo>
                  <a:lnTo>
                    <a:pt x="577736" y="2074055"/>
                  </a:lnTo>
                  <a:lnTo>
                    <a:pt x="538122" y="2050143"/>
                  </a:lnTo>
                  <a:lnTo>
                    <a:pt x="499595" y="2024966"/>
                  </a:lnTo>
                  <a:lnTo>
                    <a:pt x="462193" y="1998558"/>
                  </a:lnTo>
                  <a:lnTo>
                    <a:pt x="425953" y="1970952"/>
                  </a:lnTo>
                  <a:lnTo>
                    <a:pt x="390913" y="1942184"/>
                  </a:lnTo>
                  <a:lnTo>
                    <a:pt x="357113" y="1912285"/>
                  </a:lnTo>
                  <a:lnTo>
                    <a:pt x="324589" y="1881291"/>
                  </a:lnTo>
                  <a:lnTo>
                    <a:pt x="293381" y="1849235"/>
                  </a:lnTo>
                  <a:lnTo>
                    <a:pt x="263526" y="1816150"/>
                  </a:lnTo>
                  <a:lnTo>
                    <a:pt x="235062" y="1782070"/>
                  </a:lnTo>
                  <a:lnTo>
                    <a:pt x="208028" y="1747030"/>
                  </a:lnTo>
                  <a:lnTo>
                    <a:pt x="182461" y="1711061"/>
                  </a:lnTo>
                  <a:lnTo>
                    <a:pt x="158400" y="1674200"/>
                  </a:lnTo>
                  <a:lnTo>
                    <a:pt x="135884" y="1636478"/>
                  </a:lnTo>
                  <a:lnTo>
                    <a:pt x="114949" y="1597931"/>
                  </a:lnTo>
                  <a:lnTo>
                    <a:pt x="95635" y="1558591"/>
                  </a:lnTo>
                  <a:lnTo>
                    <a:pt x="77979" y="1518492"/>
                  </a:lnTo>
                  <a:lnTo>
                    <a:pt x="62020" y="1477669"/>
                  </a:lnTo>
                  <a:lnTo>
                    <a:pt x="47795" y="1436154"/>
                  </a:lnTo>
                  <a:lnTo>
                    <a:pt x="35344" y="1393982"/>
                  </a:lnTo>
                  <a:lnTo>
                    <a:pt x="24703" y="1351186"/>
                  </a:lnTo>
                  <a:lnTo>
                    <a:pt x="15911" y="1307799"/>
                  </a:lnTo>
                  <a:lnTo>
                    <a:pt x="9007" y="1263857"/>
                  </a:lnTo>
                  <a:lnTo>
                    <a:pt x="4028" y="1219392"/>
                  </a:lnTo>
                  <a:lnTo>
                    <a:pt x="1013" y="1174438"/>
                  </a:lnTo>
                  <a:lnTo>
                    <a:pt x="0" y="1129030"/>
                  </a:lnTo>
                  <a:close/>
                </a:path>
              </a:pathLst>
            </a:custGeom>
            <a:ln w="57150">
              <a:solidFill>
                <a:srgbClr val="FFFFFF"/>
              </a:solidFill>
            </a:ln>
          </p:spPr>
          <p:txBody>
            <a:bodyPr wrap="square" lIns="0" tIns="0" rIns="0" bIns="0" rtlCol="0"/>
            <a:lstStyle/>
            <a:p>
              <a:endParaRPr/>
            </a:p>
          </p:txBody>
        </p:sp>
        <p:sp>
          <p:nvSpPr>
            <p:cNvPr id="20" name="object 21">
              <a:extLst>
                <a:ext uri="{FF2B5EF4-FFF2-40B4-BE49-F238E27FC236}">
                  <a16:creationId xmlns:a16="http://schemas.microsoft.com/office/drawing/2014/main" id="{4E1B828D-E855-FC2E-C763-F1D9824385B8}"/>
                </a:ext>
              </a:extLst>
            </p:cNvPr>
            <p:cNvSpPr/>
            <p:nvPr/>
          </p:nvSpPr>
          <p:spPr>
            <a:xfrm>
              <a:off x="5934709" y="2254249"/>
              <a:ext cx="1534160" cy="1440180"/>
            </a:xfrm>
            <a:prstGeom prst="rect">
              <a:avLst/>
            </a:prstGeom>
            <a:blipFill>
              <a:blip r:embed="rId6" cstate="print"/>
              <a:stretch>
                <a:fillRect/>
              </a:stretch>
            </a:blipFill>
          </p:spPr>
          <p:txBody>
            <a:bodyPr wrap="square" lIns="0" tIns="0" rIns="0" bIns="0" rtlCol="0"/>
            <a:lstStyle/>
            <a:p>
              <a:endParaRPr/>
            </a:p>
          </p:txBody>
        </p:sp>
        <p:sp>
          <p:nvSpPr>
            <p:cNvPr id="21" name="object 22">
              <a:extLst>
                <a:ext uri="{FF2B5EF4-FFF2-40B4-BE49-F238E27FC236}">
                  <a16:creationId xmlns:a16="http://schemas.microsoft.com/office/drawing/2014/main" id="{4C3BD6FE-A3DA-67C9-3933-12D07887A1A8}"/>
                </a:ext>
              </a:extLst>
            </p:cNvPr>
            <p:cNvSpPr/>
            <p:nvPr/>
          </p:nvSpPr>
          <p:spPr>
            <a:xfrm>
              <a:off x="5934709" y="2254249"/>
              <a:ext cx="1534160" cy="1440180"/>
            </a:xfrm>
            <a:custGeom>
              <a:avLst/>
              <a:gdLst/>
              <a:ahLst/>
              <a:cxnLst/>
              <a:rect l="l" t="t" r="r" b="b"/>
              <a:pathLst>
                <a:path w="1534159" h="1440179">
                  <a:moveTo>
                    <a:pt x="0" y="720089"/>
                  </a:moveTo>
                  <a:lnTo>
                    <a:pt x="1631" y="672750"/>
                  </a:lnTo>
                  <a:lnTo>
                    <a:pt x="6458" y="626227"/>
                  </a:lnTo>
                  <a:lnTo>
                    <a:pt x="14380" y="580615"/>
                  </a:lnTo>
                  <a:lnTo>
                    <a:pt x="25295" y="536011"/>
                  </a:lnTo>
                  <a:lnTo>
                    <a:pt x="39103" y="492508"/>
                  </a:lnTo>
                  <a:lnTo>
                    <a:pt x="55703" y="450201"/>
                  </a:lnTo>
                  <a:lnTo>
                    <a:pt x="74993" y="409186"/>
                  </a:lnTo>
                  <a:lnTo>
                    <a:pt x="96872" y="369557"/>
                  </a:lnTo>
                  <a:lnTo>
                    <a:pt x="121239" y="331410"/>
                  </a:lnTo>
                  <a:lnTo>
                    <a:pt x="147994" y="294839"/>
                  </a:lnTo>
                  <a:lnTo>
                    <a:pt x="177035" y="259939"/>
                  </a:lnTo>
                  <a:lnTo>
                    <a:pt x="208261" y="226805"/>
                  </a:lnTo>
                  <a:lnTo>
                    <a:pt x="241572" y="195533"/>
                  </a:lnTo>
                  <a:lnTo>
                    <a:pt x="276865" y="166217"/>
                  </a:lnTo>
                  <a:lnTo>
                    <a:pt x="314041" y="138952"/>
                  </a:lnTo>
                  <a:lnTo>
                    <a:pt x="352998" y="113833"/>
                  </a:lnTo>
                  <a:lnTo>
                    <a:pt x="393634" y="90955"/>
                  </a:lnTo>
                  <a:lnTo>
                    <a:pt x="435850" y="70412"/>
                  </a:lnTo>
                  <a:lnTo>
                    <a:pt x="479543" y="52301"/>
                  </a:lnTo>
                  <a:lnTo>
                    <a:pt x="524613" y="36716"/>
                  </a:lnTo>
                  <a:lnTo>
                    <a:pt x="570959" y="23751"/>
                  </a:lnTo>
                  <a:lnTo>
                    <a:pt x="618480" y="13502"/>
                  </a:lnTo>
                  <a:lnTo>
                    <a:pt x="667074" y="6064"/>
                  </a:lnTo>
                  <a:lnTo>
                    <a:pt x="716641" y="1531"/>
                  </a:lnTo>
                  <a:lnTo>
                    <a:pt x="767080" y="0"/>
                  </a:lnTo>
                  <a:lnTo>
                    <a:pt x="817518" y="1531"/>
                  </a:lnTo>
                  <a:lnTo>
                    <a:pt x="867085" y="6064"/>
                  </a:lnTo>
                  <a:lnTo>
                    <a:pt x="915679" y="13502"/>
                  </a:lnTo>
                  <a:lnTo>
                    <a:pt x="963200" y="23751"/>
                  </a:lnTo>
                  <a:lnTo>
                    <a:pt x="1009546" y="36716"/>
                  </a:lnTo>
                  <a:lnTo>
                    <a:pt x="1054616" y="52301"/>
                  </a:lnTo>
                  <a:lnTo>
                    <a:pt x="1098309" y="70412"/>
                  </a:lnTo>
                  <a:lnTo>
                    <a:pt x="1140525" y="90955"/>
                  </a:lnTo>
                  <a:lnTo>
                    <a:pt x="1181161" y="113833"/>
                  </a:lnTo>
                  <a:lnTo>
                    <a:pt x="1220118" y="138952"/>
                  </a:lnTo>
                  <a:lnTo>
                    <a:pt x="1257294" y="166217"/>
                  </a:lnTo>
                  <a:lnTo>
                    <a:pt x="1292587" y="195533"/>
                  </a:lnTo>
                  <a:lnTo>
                    <a:pt x="1325898" y="226805"/>
                  </a:lnTo>
                  <a:lnTo>
                    <a:pt x="1357124" y="259939"/>
                  </a:lnTo>
                  <a:lnTo>
                    <a:pt x="1386165" y="294839"/>
                  </a:lnTo>
                  <a:lnTo>
                    <a:pt x="1412920" y="331410"/>
                  </a:lnTo>
                  <a:lnTo>
                    <a:pt x="1437287" y="369557"/>
                  </a:lnTo>
                  <a:lnTo>
                    <a:pt x="1459166" y="409186"/>
                  </a:lnTo>
                  <a:lnTo>
                    <a:pt x="1478456" y="450201"/>
                  </a:lnTo>
                  <a:lnTo>
                    <a:pt x="1495056" y="492508"/>
                  </a:lnTo>
                  <a:lnTo>
                    <a:pt x="1508864" y="536011"/>
                  </a:lnTo>
                  <a:lnTo>
                    <a:pt x="1519779" y="580615"/>
                  </a:lnTo>
                  <a:lnTo>
                    <a:pt x="1527701" y="626227"/>
                  </a:lnTo>
                  <a:lnTo>
                    <a:pt x="1532528" y="672750"/>
                  </a:lnTo>
                  <a:lnTo>
                    <a:pt x="1534160" y="720089"/>
                  </a:lnTo>
                  <a:lnTo>
                    <a:pt x="1532528" y="767429"/>
                  </a:lnTo>
                  <a:lnTo>
                    <a:pt x="1527701" y="813952"/>
                  </a:lnTo>
                  <a:lnTo>
                    <a:pt x="1519779" y="859564"/>
                  </a:lnTo>
                  <a:lnTo>
                    <a:pt x="1508864" y="904168"/>
                  </a:lnTo>
                  <a:lnTo>
                    <a:pt x="1495056" y="947671"/>
                  </a:lnTo>
                  <a:lnTo>
                    <a:pt x="1478456" y="989978"/>
                  </a:lnTo>
                  <a:lnTo>
                    <a:pt x="1459166" y="1030993"/>
                  </a:lnTo>
                  <a:lnTo>
                    <a:pt x="1437287" y="1070622"/>
                  </a:lnTo>
                  <a:lnTo>
                    <a:pt x="1412920" y="1108769"/>
                  </a:lnTo>
                  <a:lnTo>
                    <a:pt x="1386165" y="1145340"/>
                  </a:lnTo>
                  <a:lnTo>
                    <a:pt x="1357124" y="1180240"/>
                  </a:lnTo>
                  <a:lnTo>
                    <a:pt x="1325898" y="1213374"/>
                  </a:lnTo>
                  <a:lnTo>
                    <a:pt x="1292587" y="1244646"/>
                  </a:lnTo>
                  <a:lnTo>
                    <a:pt x="1257294" y="1273962"/>
                  </a:lnTo>
                  <a:lnTo>
                    <a:pt x="1220118" y="1301227"/>
                  </a:lnTo>
                  <a:lnTo>
                    <a:pt x="1181161" y="1326346"/>
                  </a:lnTo>
                  <a:lnTo>
                    <a:pt x="1140525" y="1349224"/>
                  </a:lnTo>
                  <a:lnTo>
                    <a:pt x="1098309" y="1369767"/>
                  </a:lnTo>
                  <a:lnTo>
                    <a:pt x="1054616" y="1387878"/>
                  </a:lnTo>
                  <a:lnTo>
                    <a:pt x="1009546" y="1403463"/>
                  </a:lnTo>
                  <a:lnTo>
                    <a:pt x="963200" y="1416428"/>
                  </a:lnTo>
                  <a:lnTo>
                    <a:pt x="915679" y="1426677"/>
                  </a:lnTo>
                  <a:lnTo>
                    <a:pt x="867085" y="1434115"/>
                  </a:lnTo>
                  <a:lnTo>
                    <a:pt x="817518" y="1438648"/>
                  </a:lnTo>
                  <a:lnTo>
                    <a:pt x="767080" y="1440180"/>
                  </a:lnTo>
                  <a:lnTo>
                    <a:pt x="716641" y="1438648"/>
                  </a:lnTo>
                  <a:lnTo>
                    <a:pt x="667074" y="1434115"/>
                  </a:lnTo>
                  <a:lnTo>
                    <a:pt x="618480" y="1426677"/>
                  </a:lnTo>
                  <a:lnTo>
                    <a:pt x="570959" y="1416428"/>
                  </a:lnTo>
                  <a:lnTo>
                    <a:pt x="524613" y="1403463"/>
                  </a:lnTo>
                  <a:lnTo>
                    <a:pt x="479543" y="1387878"/>
                  </a:lnTo>
                  <a:lnTo>
                    <a:pt x="435850" y="1369767"/>
                  </a:lnTo>
                  <a:lnTo>
                    <a:pt x="393634" y="1349224"/>
                  </a:lnTo>
                  <a:lnTo>
                    <a:pt x="352998" y="1326346"/>
                  </a:lnTo>
                  <a:lnTo>
                    <a:pt x="314041" y="1301227"/>
                  </a:lnTo>
                  <a:lnTo>
                    <a:pt x="276865" y="1273962"/>
                  </a:lnTo>
                  <a:lnTo>
                    <a:pt x="241572" y="1244646"/>
                  </a:lnTo>
                  <a:lnTo>
                    <a:pt x="208261" y="1213374"/>
                  </a:lnTo>
                  <a:lnTo>
                    <a:pt x="177035" y="1180240"/>
                  </a:lnTo>
                  <a:lnTo>
                    <a:pt x="147994" y="1145340"/>
                  </a:lnTo>
                  <a:lnTo>
                    <a:pt x="121239" y="1108769"/>
                  </a:lnTo>
                  <a:lnTo>
                    <a:pt x="96872" y="1070622"/>
                  </a:lnTo>
                  <a:lnTo>
                    <a:pt x="74993" y="1030993"/>
                  </a:lnTo>
                  <a:lnTo>
                    <a:pt x="55703" y="989978"/>
                  </a:lnTo>
                  <a:lnTo>
                    <a:pt x="39103" y="947671"/>
                  </a:lnTo>
                  <a:lnTo>
                    <a:pt x="25295" y="904168"/>
                  </a:lnTo>
                  <a:lnTo>
                    <a:pt x="14380" y="859564"/>
                  </a:lnTo>
                  <a:lnTo>
                    <a:pt x="6458" y="813952"/>
                  </a:lnTo>
                  <a:lnTo>
                    <a:pt x="1631" y="767429"/>
                  </a:lnTo>
                  <a:lnTo>
                    <a:pt x="0" y="720089"/>
                  </a:lnTo>
                  <a:close/>
                </a:path>
              </a:pathLst>
            </a:custGeom>
            <a:ln w="57150">
              <a:solidFill>
                <a:srgbClr val="FFFFFF"/>
              </a:solidFill>
            </a:ln>
          </p:spPr>
          <p:txBody>
            <a:bodyPr wrap="square" lIns="0" tIns="0" rIns="0" bIns="0" rtlCol="0"/>
            <a:lstStyle/>
            <a:p>
              <a:endParaRPr/>
            </a:p>
          </p:txBody>
        </p:sp>
        <p:sp>
          <p:nvSpPr>
            <p:cNvPr id="22" name="object 23">
              <a:extLst>
                <a:ext uri="{FF2B5EF4-FFF2-40B4-BE49-F238E27FC236}">
                  <a16:creationId xmlns:a16="http://schemas.microsoft.com/office/drawing/2014/main" id="{E217F200-96ED-E9D7-1CB8-D268F5C33506}"/>
                </a:ext>
              </a:extLst>
            </p:cNvPr>
            <p:cNvSpPr/>
            <p:nvPr/>
          </p:nvSpPr>
          <p:spPr>
            <a:xfrm>
              <a:off x="10010139" y="5039397"/>
              <a:ext cx="1433829" cy="1492250"/>
            </a:xfrm>
            <a:prstGeom prst="rect">
              <a:avLst/>
            </a:prstGeom>
            <a:blipFill>
              <a:blip r:embed="rId7" cstate="print"/>
              <a:stretch>
                <a:fillRect/>
              </a:stretch>
            </a:blipFill>
          </p:spPr>
          <p:txBody>
            <a:bodyPr wrap="square" lIns="0" tIns="0" rIns="0" bIns="0" rtlCol="0"/>
            <a:lstStyle/>
            <a:p>
              <a:endParaRPr/>
            </a:p>
          </p:txBody>
        </p:sp>
        <p:sp>
          <p:nvSpPr>
            <p:cNvPr id="23" name="object 24">
              <a:extLst>
                <a:ext uri="{FF2B5EF4-FFF2-40B4-BE49-F238E27FC236}">
                  <a16:creationId xmlns:a16="http://schemas.microsoft.com/office/drawing/2014/main" id="{976E46C6-3DB6-3E98-0212-8D51B67CF3CD}"/>
                </a:ext>
              </a:extLst>
            </p:cNvPr>
            <p:cNvSpPr/>
            <p:nvPr/>
          </p:nvSpPr>
          <p:spPr>
            <a:xfrm>
              <a:off x="10205719" y="5234939"/>
              <a:ext cx="855979" cy="914400"/>
            </a:xfrm>
            <a:prstGeom prst="rect">
              <a:avLst/>
            </a:prstGeom>
            <a:blipFill>
              <a:blip r:embed="rId8" cstate="print"/>
              <a:stretch>
                <a:fillRect/>
              </a:stretch>
            </a:blipFill>
          </p:spPr>
          <p:txBody>
            <a:bodyPr wrap="square" lIns="0" tIns="0" rIns="0" bIns="0" rtlCol="0"/>
            <a:lstStyle/>
            <a:p>
              <a:endParaRPr/>
            </a:p>
          </p:txBody>
        </p:sp>
        <p:sp>
          <p:nvSpPr>
            <p:cNvPr id="24" name="object 25">
              <a:extLst>
                <a:ext uri="{FF2B5EF4-FFF2-40B4-BE49-F238E27FC236}">
                  <a16:creationId xmlns:a16="http://schemas.microsoft.com/office/drawing/2014/main" id="{8221EBA4-56D5-57F3-CF6C-11581022D476}"/>
                </a:ext>
              </a:extLst>
            </p:cNvPr>
            <p:cNvSpPr/>
            <p:nvPr/>
          </p:nvSpPr>
          <p:spPr>
            <a:xfrm>
              <a:off x="7124699" y="1109967"/>
              <a:ext cx="1252474" cy="1249946"/>
            </a:xfrm>
            <a:prstGeom prst="rect">
              <a:avLst/>
            </a:prstGeom>
            <a:blipFill>
              <a:blip r:embed="rId9" cstate="print"/>
              <a:stretch>
                <a:fillRect/>
              </a:stretch>
            </a:blipFill>
          </p:spPr>
          <p:txBody>
            <a:bodyPr wrap="square" lIns="0" tIns="0" rIns="0" bIns="0" rtlCol="0"/>
            <a:lstStyle/>
            <a:p>
              <a:endParaRPr/>
            </a:p>
          </p:txBody>
        </p:sp>
        <p:sp>
          <p:nvSpPr>
            <p:cNvPr id="25" name="object 26">
              <a:extLst>
                <a:ext uri="{FF2B5EF4-FFF2-40B4-BE49-F238E27FC236}">
                  <a16:creationId xmlns:a16="http://schemas.microsoft.com/office/drawing/2014/main" id="{9E7F8B1E-BA62-A217-AD22-8649D1F78345}"/>
                </a:ext>
              </a:extLst>
            </p:cNvPr>
            <p:cNvSpPr/>
            <p:nvPr/>
          </p:nvSpPr>
          <p:spPr>
            <a:xfrm>
              <a:off x="8585199" y="695959"/>
              <a:ext cx="1252486" cy="1252474"/>
            </a:xfrm>
            <a:prstGeom prst="rect">
              <a:avLst/>
            </a:prstGeom>
            <a:blipFill>
              <a:blip r:embed="rId10" cstate="print"/>
              <a:stretch>
                <a:fillRect/>
              </a:stretch>
            </a:blipFill>
          </p:spPr>
          <p:txBody>
            <a:bodyPr wrap="square" lIns="0" tIns="0" rIns="0" bIns="0" rtlCol="0"/>
            <a:lstStyle/>
            <a:p>
              <a:endParaRPr/>
            </a:p>
          </p:txBody>
        </p:sp>
        <p:sp>
          <p:nvSpPr>
            <p:cNvPr id="26" name="object 27">
              <a:extLst>
                <a:ext uri="{FF2B5EF4-FFF2-40B4-BE49-F238E27FC236}">
                  <a16:creationId xmlns:a16="http://schemas.microsoft.com/office/drawing/2014/main" id="{6EB3D14F-4DD4-00FE-15E8-19B6AD591C92}"/>
                </a:ext>
              </a:extLst>
            </p:cNvPr>
            <p:cNvSpPr/>
            <p:nvPr/>
          </p:nvSpPr>
          <p:spPr>
            <a:xfrm>
              <a:off x="6789419" y="3545839"/>
              <a:ext cx="1252474" cy="1252474"/>
            </a:xfrm>
            <a:prstGeom prst="rect">
              <a:avLst/>
            </a:prstGeom>
            <a:blipFill>
              <a:blip r:embed="rId11" cstate="print"/>
              <a:stretch>
                <a:fillRect/>
              </a:stretch>
            </a:blipFill>
          </p:spPr>
          <p:txBody>
            <a:bodyPr wrap="square" lIns="0" tIns="0" rIns="0" bIns="0" rtlCol="0"/>
            <a:lstStyle/>
            <a:p>
              <a:endParaRPr/>
            </a:p>
          </p:txBody>
        </p:sp>
        <p:sp>
          <p:nvSpPr>
            <p:cNvPr id="27" name="object 28">
              <a:extLst>
                <a:ext uri="{FF2B5EF4-FFF2-40B4-BE49-F238E27FC236}">
                  <a16:creationId xmlns:a16="http://schemas.microsoft.com/office/drawing/2014/main" id="{FFB486A7-A5B7-F19B-9996-FF4716A59285}"/>
                </a:ext>
              </a:extLst>
            </p:cNvPr>
            <p:cNvSpPr/>
            <p:nvPr/>
          </p:nvSpPr>
          <p:spPr>
            <a:xfrm>
              <a:off x="9888219" y="1610359"/>
              <a:ext cx="1252486" cy="1252474"/>
            </a:xfrm>
            <a:prstGeom prst="rect">
              <a:avLst/>
            </a:prstGeom>
            <a:blipFill>
              <a:blip r:embed="rId12" cstate="print"/>
              <a:stretch>
                <a:fillRect/>
              </a:stretch>
            </a:blipFill>
          </p:spPr>
          <p:txBody>
            <a:bodyPr wrap="square" lIns="0" tIns="0" rIns="0" bIns="0" rtlCol="0"/>
            <a:lstStyle/>
            <a:p>
              <a:endParaRPr/>
            </a:p>
          </p:txBody>
        </p:sp>
        <p:sp>
          <p:nvSpPr>
            <p:cNvPr id="28" name="object 29">
              <a:extLst>
                <a:ext uri="{FF2B5EF4-FFF2-40B4-BE49-F238E27FC236}">
                  <a16:creationId xmlns:a16="http://schemas.microsoft.com/office/drawing/2014/main" id="{A183BDE5-40EB-0A03-0398-EDDF51F3ACB3}"/>
                </a:ext>
              </a:extLst>
            </p:cNvPr>
            <p:cNvSpPr/>
            <p:nvPr/>
          </p:nvSpPr>
          <p:spPr>
            <a:xfrm>
              <a:off x="10020300" y="3027667"/>
              <a:ext cx="1260106" cy="1249946"/>
            </a:xfrm>
            <a:prstGeom prst="rect">
              <a:avLst/>
            </a:prstGeom>
            <a:blipFill>
              <a:blip r:embed="rId13" cstate="print"/>
              <a:stretch>
                <a:fillRect/>
              </a:stretch>
            </a:blipFill>
          </p:spPr>
          <p:txBody>
            <a:bodyPr wrap="square" lIns="0" tIns="0" rIns="0" bIns="0" rtlCol="0"/>
            <a:lstStyle/>
            <a:p>
              <a:endParaRPr/>
            </a:p>
          </p:txBody>
        </p:sp>
        <p:sp>
          <p:nvSpPr>
            <p:cNvPr id="29" name="object 30">
              <a:extLst>
                <a:ext uri="{FF2B5EF4-FFF2-40B4-BE49-F238E27FC236}">
                  <a16:creationId xmlns:a16="http://schemas.microsoft.com/office/drawing/2014/main" id="{7D9CA17B-52DA-0A05-BE70-7DE0C8E7A0D1}"/>
                </a:ext>
              </a:extLst>
            </p:cNvPr>
            <p:cNvSpPr/>
            <p:nvPr/>
          </p:nvSpPr>
          <p:spPr>
            <a:xfrm>
              <a:off x="8017509" y="2124709"/>
              <a:ext cx="1762760" cy="1765300"/>
            </a:xfrm>
            <a:custGeom>
              <a:avLst/>
              <a:gdLst/>
              <a:ahLst/>
              <a:cxnLst/>
              <a:rect l="l" t="t" r="r" b="b"/>
              <a:pathLst>
                <a:path w="1762759" h="1765300">
                  <a:moveTo>
                    <a:pt x="0" y="882650"/>
                  </a:moveTo>
                  <a:lnTo>
                    <a:pt x="1304" y="834225"/>
                  </a:lnTo>
                  <a:lnTo>
                    <a:pt x="5171" y="786483"/>
                  </a:lnTo>
                  <a:lnTo>
                    <a:pt x="11535" y="739491"/>
                  </a:lnTo>
                  <a:lnTo>
                    <a:pt x="20327" y="693315"/>
                  </a:lnTo>
                  <a:lnTo>
                    <a:pt x="31482" y="648023"/>
                  </a:lnTo>
                  <a:lnTo>
                    <a:pt x="44931" y="603682"/>
                  </a:lnTo>
                  <a:lnTo>
                    <a:pt x="60608" y="560360"/>
                  </a:lnTo>
                  <a:lnTo>
                    <a:pt x="78444" y="518125"/>
                  </a:lnTo>
                  <a:lnTo>
                    <a:pt x="98374" y="477042"/>
                  </a:lnTo>
                  <a:lnTo>
                    <a:pt x="120330" y="437181"/>
                  </a:lnTo>
                  <a:lnTo>
                    <a:pt x="144244" y="398607"/>
                  </a:lnTo>
                  <a:lnTo>
                    <a:pt x="170049" y="361389"/>
                  </a:lnTo>
                  <a:lnTo>
                    <a:pt x="197679" y="325593"/>
                  </a:lnTo>
                  <a:lnTo>
                    <a:pt x="227066" y="291288"/>
                  </a:lnTo>
                  <a:lnTo>
                    <a:pt x="258143" y="258540"/>
                  </a:lnTo>
                  <a:lnTo>
                    <a:pt x="290842" y="227416"/>
                  </a:lnTo>
                  <a:lnTo>
                    <a:pt x="325097" y="197985"/>
                  </a:lnTo>
                  <a:lnTo>
                    <a:pt x="360840" y="170314"/>
                  </a:lnTo>
                  <a:lnTo>
                    <a:pt x="398004" y="144469"/>
                  </a:lnTo>
                  <a:lnTo>
                    <a:pt x="436522" y="120518"/>
                  </a:lnTo>
                  <a:lnTo>
                    <a:pt x="476327" y="98528"/>
                  </a:lnTo>
                  <a:lnTo>
                    <a:pt x="517351" y="78568"/>
                  </a:lnTo>
                  <a:lnTo>
                    <a:pt x="559527" y="60703"/>
                  </a:lnTo>
                  <a:lnTo>
                    <a:pt x="602788" y="45002"/>
                  </a:lnTo>
                  <a:lnTo>
                    <a:pt x="647067" y="31532"/>
                  </a:lnTo>
                  <a:lnTo>
                    <a:pt x="692297" y="20360"/>
                  </a:lnTo>
                  <a:lnTo>
                    <a:pt x="738411" y="11553"/>
                  </a:lnTo>
                  <a:lnTo>
                    <a:pt x="785340" y="5179"/>
                  </a:lnTo>
                  <a:lnTo>
                    <a:pt x="833019" y="1306"/>
                  </a:lnTo>
                  <a:lnTo>
                    <a:pt x="881380" y="0"/>
                  </a:lnTo>
                  <a:lnTo>
                    <a:pt x="929740" y="1306"/>
                  </a:lnTo>
                  <a:lnTo>
                    <a:pt x="977419" y="5179"/>
                  </a:lnTo>
                  <a:lnTo>
                    <a:pt x="1024348" y="11553"/>
                  </a:lnTo>
                  <a:lnTo>
                    <a:pt x="1070462" y="20360"/>
                  </a:lnTo>
                  <a:lnTo>
                    <a:pt x="1115692" y="31532"/>
                  </a:lnTo>
                  <a:lnTo>
                    <a:pt x="1159971" y="45002"/>
                  </a:lnTo>
                  <a:lnTo>
                    <a:pt x="1203232" y="60703"/>
                  </a:lnTo>
                  <a:lnTo>
                    <a:pt x="1245408" y="78568"/>
                  </a:lnTo>
                  <a:lnTo>
                    <a:pt x="1286432" y="98528"/>
                  </a:lnTo>
                  <a:lnTo>
                    <a:pt x="1326237" y="120518"/>
                  </a:lnTo>
                  <a:lnTo>
                    <a:pt x="1364755" y="144469"/>
                  </a:lnTo>
                  <a:lnTo>
                    <a:pt x="1401919" y="170314"/>
                  </a:lnTo>
                  <a:lnTo>
                    <a:pt x="1437662" y="197985"/>
                  </a:lnTo>
                  <a:lnTo>
                    <a:pt x="1471917" y="227416"/>
                  </a:lnTo>
                  <a:lnTo>
                    <a:pt x="1504616" y="258540"/>
                  </a:lnTo>
                  <a:lnTo>
                    <a:pt x="1535693" y="291288"/>
                  </a:lnTo>
                  <a:lnTo>
                    <a:pt x="1565080" y="325593"/>
                  </a:lnTo>
                  <a:lnTo>
                    <a:pt x="1592710" y="361389"/>
                  </a:lnTo>
                  <a:lnTo>
                    <a:pt x="1618515" y="398607"/>
                  </a:lnTo>
                  <a:lnTo>
                    <a:pt x="1642429" y="437181"/>
                  </a:lnTo>
                  <a:lnTo>
                    <a:pt x="1664385" y="477042"/>
                  </a:lnTo>
                  <a:lnTo>
                    <a:pt x="1684315" y="518125"/>
                  </a:lnTo>
                  <a:lnTo>
                    <a:pt x="1702151" y="560360"/>
                  </a:lnTo>
                  <a:lnTo>
                    <a:pt x="1717828" y="603682"/>
                  </a:lnTo>
                  <a:lnTo>
                    <a:pt x="1731277" y="648023"/>
                  </a:lnTo>
                  <a:lnTo>
                    <a:pt x="1742432" y="693315"/>
                  </a:lnTo>
                  <a:lnTo>
                    <a:pt x="1751224" y="739491"/>
                  </a:lnTo>
                  <a:lnTo>
                    <a:pt x="1757588" y="786483"/>
                  </a:lnTo>
                  <a:lnTo>
                    <a:pt x="1761455" y="834225"/>
                  </a:lnTo>
                  <a:lnTo>
                    <a:pt x="1762760" y="882650"/>
                  </a:lnTo>
                  <a:lnTo>
                    <a:pt x="1761455" y="931074"/>
                  </a:lnTo>
                  <a:lnTo>
                    <a:pt x="1757588" y="978816"/>
                  </a:lnTo>
                  <a:lnTo>
                    <a:pt x="1751224" y="1025808"/>
                  </a:lnTo>
                  <a:lnTo>
                    <a:pt x="1742432" y="1071984"/>
                  </a:lnTo>
                  <a:lnTo>
                    <a:pt x="1731277" y="1117276"/>
                  </a:lnTo>
                  <a:lnTo>
                    <a:pt x="1717828" y="1161617"/>
                  </a:lnTo>
                  <a:lnTo>
                    <a:pt x="1702151" y="1204939"/>
                  </a:lnTo>
                  <a:lnTo>
                    <a:pt x="1684315" y="1247174"/>
                  </a:lnTo>
                  <a:lnTo>
                    <a:pt x="1664385" y="1288257"/>
                  </a:lnTo>
                  <a:lnTo>
                    <a:pt x="1642429" y="1328118"/>
                  </a:lnTo>
                  <a:lnTo>
                    <a:pt x="1618515" y="1366692"/>
                  </a:lnTo>
                  <a:lnTo>
                    <a:pt x="1592710" y="1403910"/>
                  </a:lnTo>
                  <a:lnTo>
                    <a:pt x="1565080" y="1439706"/>
                  </a:lnTo>
                  <a:lnTo>
                    <a:pt x="1535693" y="1474011"/>
                  </a:lnTo>
                  <a:lnTo>
                    <a:pt x="1504616" y="1506759"/>
                  </a:lnTo>
                  <a:lnTo>
                    <a:pt x="1471917" y="1537883"/>
                  </a:lnTo>
                  <a:lnTo>
                    <a:pt x="1437662" y="1567314"/>
                  </a:lnTo>
                  <a:lnTo>
                    <a:pt x="1401919" y="1594985"/>
                  </a:lnTo>
                  <a:lnTo>
                    <a:pt x="1364755" y="1620830"/>
                  </a:lnTo>
                  <a:lnTo>
                    <a:pt x="1326237" y="1644781"/>
                  </a:lnTo>
                  <a:lnTo>
                    <a:pt x="1286432" y="1666771"/>
                  </a:lnTo>
                  <a:lnTo>
                    <a:pt x="1245408" y="1686731"/>
                  </a:lnTo>
                  <a:lnTo>
                    <a:pt x="1203232" y="1704596"/>
                  </a:lnTo>
                  <a:lnTo>
                    <a:pt x="1159971" y="1720297"/>
                  </a:lnTo>
                  <a:lnTo>
                    <a:pt x="1115692" y="1733767"/>
                  </a:lnTo>
                  <a:lnTo>
                    <a:pt x="1070462" y="1744939"/>
                  </a:lnTo>
                  <a:lnTo>
                    <a:pt x="1024348" y="1753746"/>
                  </a:lnTo>
                  <a:lnTo>
                    <a:pt x="977419" y="1760120"/>
                  </a:lnTo>
                  <a:lnTo>
                    <a:pt x="929740" y="1763993"/>
                  </a:lnTo>
                  <a:lnTo>
                    <a:pt x="881380" y="1765300"/>
                  </a:lnTo>
                  <a:lnTo>
                    <a:pt x="833019" y="1763993"/>
                  </a:lnTo>
                  <a:lnTo>
                    <a:pt x="785340" y="1760120"/>
                  </a:lnTo>
                  <a:lnTo>
                    <a:pt x="738411" y="1753746"/>
                  </a:lnTo>
                  <a:lnTo>
                    <a:pt x="692297" y="1744939"/>
                  </a:lnTo>
                  <a:lnTo>
                    <a:pt x="647067" y="1733767"/>
                  </a:lnTo>
                  <a:lnTo>
                    <a:pt x="602788" y="1720297"/>
                  </a:lnTo>
                  <a:lnTo>
                    <a:pt x="559527" y="1704596"/>
                  </a:lnTo>
                  <a:lnTo>
                    <a:pt x="517351" y="1686731"/>
                  </a:lnTo>
                  <a:lnTo>
                    <a:pt x="476327" y="1666771"/>
                  </a:lnTo>
                  <a:lnTo>
                    <a:pt x="436522" y="1644781"/>
                  </a:lnTo>
                  <a:lnTo>
                    <a:pt x="398004" y="1620830"/>
                  </a:lnTo>
                  <a:lnTo>
                    <a:pt x="360840" y="1594985"/>
                  </a:lnTo>
                  <a:lnTo>
                    <a:pt x="325097" y="1567314"/>
                  </a:lnTo>
                  <a:lnTo>
                    <a:pt x="290842" y="1537883"/>
                  </a:lnTo>
                  <a:lnTo>
                    <a:pt x="258143" y="1506759"/>
                  </a:lnTo>
                  <a:lnTo>
                    <a:pt x="227066" y="1474011"/>
                  </a:lnTo>
                  <a:lnTo>
                    <a:pt x="197679" y="1439706"/>
                  </a:lnTo>
                  <a:lnTo>
                    <a:pt x="170049" y="1403910"/>
                  </a:lnTo>
                  <a:lnTo>
                    <a:pt x="144244" y="1366692"/>
                  </a:lnTo>
                  <a:lnTo>
                    <a:pt x="120330" y="1328118"/>
                  </a:lnTo>
                  <a:lnTo>
                    <a:pt x="98374" y="1288257"/>
                  </a:lnTo>
                  <a:lnTo>
                    <a:pt x="78444" y="1247174"/>
                  </a:lnTo>
                  <a:lnTo>
                    <a:pt x="60608" y="1204939"/>
                  </a:lnTo>
                  <a:lnTo>
                    <a:pt x="44931" y="1161617"/>
                  </a:lnTo>
                  <a:lnTo>
                    <a:pt x="31482" y="1117276"/>
                  </a:lnTo>
                  <a:lnTo>
                    <a:pt x="20327" y="1071984"/>
                  </a:lnTo>
                  <a:lnTo>
                    <a:pt x="11535" y="1025808"/>
                  </a:lnTo>
                  <a:lnTo>
                    <a:pt x="5171" y="978816"/>
                  </a:lnTo>
                  <a:lnTo>
                    <a:pt x="1304" y="931074"/>
                  </a:lnTo>
                  <a:lnTo>
                    <a:pt x="0" y="882650"/>
                  </a:lnTo>
                  <a:close/>
                </a:path>
              </a:pathLst>
            </a:custGeom>
            <a:ln w="12700">
              <a:solidFill>
                <a:srgbClr val="FFFFFF"/>
              </a:solidFill>
            </a:ln>
          </p:spPr>
          <p:txBody>
            <a:bodyPr wrap="square" lIns="0" tIns="0" rIns="0" bIns="0" rtlCol="0"/>
            <a:lstStyle/>
            <a:p>
              <a:endParaRPr/>
            </a:p>
          </p:txBody>
        </p:sp>
        <p:sp>
          <p:nvSpPr>
            <p:cNvPr id="30" name="object 31">
              <a:extLst>
                <a:ext uri="{FF2B5EF4-FFF2-40B4-BE49-F238E27FC236}">
                  <a16:creationId xmlns:a16="http://schemas.microsoft.com/office/drawing/2014/main" id="{82C5B3BA-994D-8A87-69A2-E0177BE40085}"/>
                </a:ext>
              </a:extLst>
            </p:cNvPr>
            <p:cNvSpPr/>
            <p:nvPr/>
          </p:nvSpPr>
          <p:spPr>
            <a:xfrm>
              <a:off x="8477249" y="4164330"/>
              <a:ext cx="1765300" cy="1762760"/>
            </a:xfrm>
            <a:custGeom>
              <a:avLst/>
              <a:gdLst/>
              <a:ahLst/>
              <a:cxnLst/>
              <a:rect l="l" t="t" r="r" b="b"/>
              <a:pathLst>
                <a:path w="1765300" h="1762760">
                  <a:moveTo>
                    <a:pt x="0" y="881380"/>
                  </a:moveTo>
                  <a:lnTo>
                    <a:pt x="1306" y="833019"/>
                  </a:lnTo>
                  <a:lnTo>
                    <a:pt x="5179" y="785340"/>
                  </a:lnTo>
                  <a:lnTo>
                    <a:pt x="11553" y="738411"/>
                  </a:lnTo>
                  <a:lnTo>
                    <a:pt x="20360" y="692297"/>
                  </a:lnTo>
                  <a:lnTo>
                    <a:pt x="31532" y="647067"/>
                  </a:lnTo>
                  <a:lnTo>
                    <a:pt x="45002" y="602788"/>
                  </a:lnTo>
                  <a:lnTo>
                    <a:pt x="60703" y="559527"/>
                  </a:lnTo>
                  <a:lnTo>
                    <a:pt x="78568" y="517351"/>
                  </a:lnTo>
                  <a:lnTo>
                    <a:pt x="98528" y="476327"/>
                  </a:lnTo>
                  <a:lnTo>
                    <a:pt x="120518" y="436522"/>
                  </a:lnTo>
                  <a:lnTo>
                    <a:pt x="144469" y="398004"/>
                  </a:lnTo>
                  <a:lnTo>
                    <a:pt x="170314" y="360840"/>
                  </a:lnTo>
                  <a:lnTo>
                    <a:pt x="197985" y="325097"/>
                  </a:lnTo>
                  <a:lnTo>
                    <a:pt x="227416" y="290842"/>
                  </a:lnTo>
                  <a:lnTo>
                    <a:pt x="258540" y="258143"/>
                  </a:lnTo>
                  <a:lnTo>
                    <a:pt x="291288" y="227066"/>
                  </a:lnTo>
                  <a:lnTo>
                    <a:pt x="325593" y="197679"/>
                  </a:lnTo>
                  <a:lnTo>
                    <a:pt x="361389" y="170049"/>
                  </a:lnTo>
                  <a:lnTo>
                    <a:pt x="398607" y="144244"/>
                  </a:lnTo>
                  <a:lnTo>
                    <a:pt x="437181" y="120330"/>
                  </a:lnTo>
                  <a:lnTo>
                    <a:pt x="477042" y="98374"/>
                  </a:lnTo>
                  <a:lnTo>
                    <a:pt x="518125" y="78444"/>
                  </a:lnTo>
                  <a:lnTo>
                    <a:pt x="560360" y="60608"/>
                  </a:lnTo>
                  <a:lnTo>
                    <a:pt x="603682" y="44931"/>
                  </a:lnTo>
                  <a:lnTo>
                    <a:pt x="648023" y="31482"/>
                  </a:lnTo>
                  <a:lnTo>
                    <a:pt x="693315" y="20327"/>
                  </a:lnTo>
                  <a:lnTo>
                    <a:pt x="739491" y="11535"/>
                  </a:lnTo>
                  <a:lnTo>
                    <a:pt x="786483" y="5171"/>
                  </a:lnTo>
                  <a:lnTo>
                    <a:pt x="834225" y="1304"/>
                  </a:lnTo>
                  <a:lnTo>
                    <a:pt x="882650" y="0"/>
                  </a:lnTo>
                  <a:lnTo>
                    <a:pt x="931074" y="1304"/>
                  </a:lnTo>
                  <a:lnTo>
                    <a:pt x="978816" y="5171"/>
                  </a:lnTo>
                  <a:lnTo>
                    <a:pt x="1025808" y="11535"/>
                  </a:lnTo>
                  <a:lnTo>
                    <a:pt x="1071984" y="20327"/>
                  </a:lnTo>
                  <a:lnTo>
                    <a:pt x="1117276" y="31482"/>
                  </a:lnTo>
                  <a:lnTo>
                    <a:pt x="1161617" y="44931"/>
                  </a:lnTo>
                  <a:lnTo>
                    <a:pt x="1204939" y="60608"/>
                  </a:lnTo>
                  <a:lnTo>
                    <a:pt x="1247174" y="78444"/>
                  </a:lnTo>
                  <a:lnTo>
                    <a:pt x="1288257" y="98374"/>
                  </a:lnTo>
                  <a:lnTo>
                    <a:pt x="1328118" y="120330"/>
                  </a:lnTo>
                  <a:lnTo>
                    <a:pt x="1366692" y="144244"/>
                  </a:lnTo>
                  <a:lnTo>
                    <a:pt x="1403910" y="170049"/>
                  </a:lnTo>
                  <a:lnTo>
                    <a:pt x="1439706" y="197679"/>
                  </a:lnTo>
                  <a:lnTo>
                    <a:pt x="1474011" y="227066"/>
                  </a:lnTo>
                  <a:lnTo>
                    <a:pt x="1506759" y="258143"/>
                  </a:lnTo>
                  <a:lnTo>
                    <a:pt x="1537883" y="290842"/>
                  </a:lnTo>
                  <a:lnTo>
                    <a:pt x="1567314" y="325097"/>
                  </a:lnTo>
                  <a:lnTo>
                    <a:pt x="1594985" y="360840"/>
                  </a:lnTo>
                  <a:lnTo>
                    <a:pt x="1620830" y="398004"/>
                  </a:lnTo>
                  <a:lnTo>
                    <a:pt x="1644781" y="436522"/>
                  </a:lnTo>
                  <a:lnTo>
                    <a:pt x="1666771" y="476327"/>
                  </a:lnTo>
                  <a:lnTo>
                    <a:pt x="1686731" y="517351"/>
                  </a:lnTo>
                  <a:lnTo>
                    <a:pt x="1704596" y="559527"/>
                  </a:lnTo>
                  <a:lnTo>
                    <a:pt x="1720297" y="602788"/>
                  </a:lnTo>
                  <a:lnTo>
                    <a:pt x="1733767" y="647067"/>
                  </a:lnTo>
                  <a:lnTo>
                    <a:pt x="1744939" y="692297"/>
                  </a:lnTo>
                  <a:lnTo>
                    <a:pt x="1753746" y="738411"/>
                  </a:lnTo>
                  <a:lnTo>
                    <a:pt x="1760120" y="785340"/>
                  </a:lnTo>
                  <a:lnTo>
                    <a:pt x="1763993" y="833019"/>
                  </a:lnTo>
                  <a:lnTo>
                    <a:pt x="1765300" y="881380"/>
                  </a:lnTo>
                  <a:lnTo>
                    <a:pt x="1763993" y="929740"/>
                  </a:lnTo>
                  <a:lnTo>
                    <a:pt x="1760120" y="977419"/>
                  </a:lnTo>
                  <a:lnTo>
                    <a:pt x="1753746" y="1024348"/>
                  </a:lnTo>
                  <a:lnTo>
                    <a:pt x="1744939" y="1070462"/>
                  </a:lnTo>
                  <a:lnTo>
                    <a:pt x="1733767" y="1115692"/>
                  </a:lnTo>
                  <a:lnTo>
                    <a:pt x="1720297" y="1159971"/>
                  </a:lnTo>
                  <a:lnTo>
                    <a:pt x="1704596" y="1203232"/>
                  </a:lnTo>
                  <a:lnTo>
                    <a:pt x="1686731" y="1245408"/>
                  </a:lnTo>
                  <a:lnTo>
                    <a:pt x="1666771" y="1286432"/>
                  </a:lnTo>
                  <a:lnTo>
                    <a:pt x="1644781" y="1326237"/>
                  </a:lnTo>
                  <a:lnTo>
                    <a:pt x="1620830" y="1364755"/>
                  </a:lnTo>
                  <a:lnTo>
                    <a:pt x="1594985" y="1401919"/>
                  </a:lnTo>
                  <a:lnTo>
                    <a:pt x="1567314" y="1437662"/>
                  </a:lnTo>
                  <a:lnTo>
                    <a:pt x="1537883" y="1471917"/>
                  </a:lnTo>
                  <a:lnTo>
                    <a:pt x="1506759" y="1504616"/>
                  </a:lnTo>
                  <a:lnTo>
                    <a:pt x="1474011" y="1535693"/>
                  </a:lnTo>
                  <a:lnTo>
                    <a:pt x="1439706" y="1565080"/>
                  </a:lnTo>
                  <a:lnTo>
                    <a:pt x="1403910" y="1592710"/>
                  </a:lnTo>
                  <a:lnTo>
                    <a:pt x="1366692" y="1618515"/>
                  </a:lnTo>
                  <a:lnTo>
                    <a:pt x="1328118" y="1642429"/>
                  </a:lnTo>
                  <a:lnTo>
                    <a:pt x="1288257" y="1664385"/>
                  </a:lnTo>
                  <a:lnTo>
                    <a:pt x="1247174" y="1684315"/>
                  </a:lnTo>
                  <a:lnTo>
                    <a:pt x="1204939" y="1702151"/>
                  </a:lnTo>
                  <a:lnTo>
                    <a:pt x="1161617" y="1717828"/>
                  </a:lnTo>
                  <a:lnTo>
                    <a:pt x="1117276" y="1731277"/>
                  </a:lnTo>
                  <a:lnTo>
                    <a:pt x="1071984" y="1742432"/>
                  </a:lnTo>
                  <a:lnTo>
                    <a:pt x="1025808" y="1751224"/>
                  </a:lnTo>
                  <a:lnTo>
                    <a:pt x="978816" y="1757588"/>
                  </a:lnTo>
                  <a:lnTo>
                    <a:pt x="931074" y="1761455"/>
                  </a:lnTo>
                  <a:lnTo>
                    <a:pt x="882650" y="1762760"/>
                  </a:lnTo>
                  <a:lnTo>
                    <a:pt x="834225" y="1761455"/>
                  </a:lnTo>
                  <a:lnTo>
                    <a:pt x="786483" y="1757588"/>
                  </a:lnTo>
                  <a:lnTo>
                    <a:pt x="739491" y="1751224"/>
                  </a:lnTo>
                  <a:lnTo>
                    <a:pt x="693315" y="1742432"/>
                  </a:lnTo>
                  <a:lnTo>
                    <a:pt x="648023" y="1731277"/>
                  </a:lnTo>
                  <a:lnTo>
                    <a:pt x="603682" y="1717828"/>
                  </a:lnTo>
                  <a:lnTo>
                    <a:pt x="560360" y="1702151"/>
                  </a:lnTo>
                  <a:lnTo>
                    <a:pt x="518125" y="1684315"/>
                  </a:lnTo>
                  <a:lnTo>
                    <a:pt x="477042" y="1664385"/>
                  </a:lnTo>
                  <a:lnTo>
                    <a:pt x="437181" y="1642429"/>
                  </a:lnTo>
                  <a:lnTo>
                    <a:pt x="398607" y="1618515"/>
                  </a:lnTo>
                  <a:lnTo>
                    <a:pt x="361389" y="1592710"/>
                  </a:lnTo>
                  <a:lnTo>
                    <a:pt x="325593" y="1565080"/>
                  </a:lnTo>
                  <a:lnTo>
                    <a:pt x="291288" y="1535693"/>
                  </a:lnTo>
                  <a:lnTo>
                    <a:pt x="258540" y="1504616"/>
                  </a:lnTo>
                  <a:lnTo>
                    <a:pt x="227416" y="1471917"/>
                  </a:lnTo>
                  <a:lnTo>
                    <a:pt x="197985" y="1437662"/>
                  </a:lnTo>
                  <a:lnTo>
                    <a:pt x="170314" y="1401919"/>
                  </a:lnTo>
                  <a:lnTo>
                    <a:pt x="144469" y="1364755"/>
                  </a:lnTo>
                  <a:lnTo>
                    <a:pt x="120518" y="1326237"/>
                  </a:lnTo>
                  <a:lnTo>
                    <a:pt x="98528" y="1286432"/>
                  </a:lnTo>
                  <a:lnTo>
                    <a:pt x="78568" y="1245408"/>
                  </a:lnTo>
                  <a:lnTo>
                    <a:pt x="60703" y="1203232"/>
                  </a:lnTo>
                  <a:lnTo>
                    <a:pt x="45002" y="1159971"/>
                  </a:lnTo>
                  <a:lnTo>
                    <a:pt x="31532" y="1115692"/>
                  </a:lnTo>
                  <a:lnTo>
                    <a:pt x="20360" y="1070462"/>
                  </a:lnTo>
                  <a:lnTo>
                    <a:pt x="11553" y="1024348"/>
                  </a:lnTo>
                  <a:lnTo>
                    <a:pt x="5179" y="977419"/>
                  </a:lnTo>
                  <a:lnTo>
                    <a:pt x="1306" y="929740"/>
                  </a:lnTo>
                  <a:lnTo>
                    <a:pt x="0" y="881380"/>
                  </a:lnTo>
                  <a:close/>
                </a:path>
              </a:pathLst>
            </a:custGeom>
            <a:ln w="57150">
              <a:solidFill>
                <a:srgbClr val="FFFFFF"/>
              </a:solidFill>
            </a:ln>
          </p:spPr>
          <p:txBody>
            <a:bodyPr wrap="square" lIns="0" tIns="0" rIns="0" bIns="0" rtlCol="0"/>
            <a:lstStyle/>
            <a:p>
              <a:endParaRPr/>
            </a:p>
          </p:txBody>
        </p:sp>
      </p:grpSp>
    </p:spTree>
    <p:extLst>
      <p:ext uri="{BB962C8B-B14F-4D97-AF65-F5344CB8AC3E}">
        <p14:creationId xmlns:p14="http://schemas.microsoft.com/office/powerpoint/2010/main" val="3626722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F78A7EA-576D-3D5A-B8B5-C1D636EC0A3F}"/>
              </a:ext>
            </a:extLst>
          </p:cNvPr>
          <p:cNvPicPr>
            <a:picLocks noChangeAspect="1"/>
          </p:cNvPicPr>
          <p:nvPr/>
        </p:nvPicPr>
        <p:blipFill rotWithShape="1">
          <a:blip r:embed="rId2">
            <a:extLst>
              <a:ext uri="{28A0092B-C50C-407E-A947-70E740481C1C}">
                <a14:useLocalDpi xmlns:a14="http://schemas.microsoft.com/office/drawing/2010/main" val="0"/>
              </a:ext>
            </a:extLst>
          </a:blip>
          <a:srcRect b="25917"/>
          <a:stretch/>
        </p:blipFill>
        <p:spPr>
          <a:xfrm>
            <a:off x="10226976" y="6364542"/>
            <a:ext cx="1762563" cy="313625"/>
          </a:xfrm>
          <a:prstGeom prst="rect">
            <a:avLst/>
          </a:prstGeom>
        </p:spPr>
      </p:pic>
      <p:sp>
        <p:nvSpPr>
          <p:cNvPr id="2" name="Rectangle 1">
            <a:extLst>
              <a:ext uri="{FF2B5EF4-FFF2-40B4-BE49-F238E27FC236}">
                <a16:creationId xmlns:a16="http://schemas.microsoft.com/office/drawing/2014/main" id="{EFD0300A-E427-232B-10C1-77487DAEE17F}"/>
              </a:ext>
            </a:extLst>
          </p:cNvPr>
          <p:cNvSpPr/>
          <p:nvPr/>
        </p:nvSpPr>
        <p:spPr>
          <a:xfrm>
            <a:off x="354842" y="-1"/>
            <a:ext cx="3821373" cy="576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Logistique et </a:t>
            </a:r>
            <a:r>
              <a:rPr lang="fr-FR" sz="2400" dirty="0" err="1"/>
              <a:t>Supply</a:t>
            </a:r>
            <a:r>
              <a:rPr lang="fr-FR" sz="2400" dirty="0"/>
              <a:t> </a:t>
            </a:r>
            <a:r>
              <a:rPr lang="fr-FR" sz="2400" dirty="0" err="1"/>
              <a:t>chain</a:t>
            </a:r>
            <a:endParaRPr lang="fr-FR" sz="2400" dirty="0"/>
          </a:p>
        </p:txBody>
      </p:sp>
      <p:sp>
        <p:nvSpPr>
          <p:cNvPr id="6" name="ZoneTexte 5">
            <a:extLst>
              <a:ext uri="{FF2B5EF4-FFF2-40B4-BE49-F238E27FC236}">
                <a16:creationId xmlns:a16="http://schemas.microsoft.com/office/drawing/2014/main" id="{F5F607AB-AE63-2D27-BD25-1E9FAD7C42F0}"/>
              </a:ext>
            </a:extLst>
          </p:cNvPr>
          <p:cNvSpPr txBox="1"/>
          <p:nvPr/>
        </p:nvSpPr>
        <p:spPr>
          <a:xfrm>
            <a:off x="641448" y="1016088"/>
            <a:ext cx="4462818" cy="2031325"/>
          </a:xfrm>
          <a:prstGeom prst="rect">
            <a:avLst/>
          </a:prstGeom>
          <a:noFill/>
        </p:spPr>
        <p:txBody>
          <a:bodyPr wrap="square" rtlCol="0">
            <a:spAutoFit/>
          </a:bodyPr>
          <a:lstStyle/>
          <a:p>
            <a:pPr algn="ctr"/>
            <a:r>
              <a:rPr lang="fr-FR" b="1" dirty="0"/>
              <a:t>Sujet 1 : </a:t>
            </a:r>
          </a:p>
          <a:p>
            <a:pPr algn="ctr"/>
            <a:r>
              <a:rPr lang="fr-FR" sz="1800" dirty="0">
                <a:effectLst/>
                <a:latin typeface="Calibri" panose="020F0502020204030204" pitchFamily="34" charset="0"/>
                <a:ea typeface="Times New Roman" panose="02020603050405020304" pitchFamily="18" charset="0"/>
              </a:rPr>
              <a:t>Digitalisation des flux de livraison des MP/AC à la production : Gestion à travers les terminaux mobiles de tout le flux ; de la préparation des BL des MP/AC jusqu’à leurs réceptions par les différents Blocks de la PROD.</a:t>
            </a:r>
            <a:endParaRPr lang="fr-FR" dirty="0"/>
          </a:p>
        </p:txBody>
      </p:sp>
      <p:sp>
        <p:nvSpPr>
          <p:cNvPr id="7" name="ZoneTexte 6">
            <a:extLst>
              <a:ext uri="{FF2B5EF4-FFF2-40B4-BE49-F238E27FC236}">
                <a16:creationId xmlns:a16="http://schemas.microsoft.com/office/drawing/2014/main" id="{5ADA40C8-9250-81D4-BB50-3BCF786FBCFC}"/>
              </a:ext>
            </a:extLst>
          </p:cNvPr>
          <p:cNvSpPr txBox="1"/>
          <p:nvPr/>
        </p:nvSpPr>
        <p:spPr>
          <a:xfrm>
            <a:off x="6643046" y="1062761"/>
            <a:ext cx="3821373" cy="1200329"/>
          </a:xfrm>
          <a:prstGeom prst="rect">
            <a:avLst/>
          </a:prstGeom>
          <a:noFill/>
        </p:spPr>
        <p:txBody>
          <a:bodyPr wrap="square" rtlCol="0">
            <a:spAutoFit/>
          </a:bodyPr>
          <a:lstStyle/>
          <a:p>
            <a:pPr lvl="0" algn="ctr"/>
            <a:r>
              <a:rPr lang="fr-FR" sz="1800" b="1" dirty="0">
                <a:effectLst/>
                <a:latin typeface="Calibri" panose="020F0502020204030204" pitchFamily="34" charset="0"/>
                <a:ea typeface="Times New Roman" panose="02020603050405020304" pitchFamily="18" charset="0"/>
              </a:rPr>
              <a:t>Sujet 2</a:t>
            </a:r>
            <a:r>
              <a:rPr lang="fr-FR" sz="1800" dirty="0">
                <a:effectLst/>
                <a:latin typeface="Calibri" panose="020F0502020204030204" pitchFamily="34" charset="0"/>
                <a:ea typeface="Times New Roman" panose="02020603050405020304" pitchFamily="18" charset="0"/>
              </a:rPr>
              <a:t> </a:t>
            </a:r>
            <a:r>
              <a:rPr lang="fr-FR" sz="1800" b="1" dirty="0">
                <a:effectLst/>
                <a:latin typeface="Calibri" panose="020F0502020204030204" pitchFamily="34" charset="0"/>
                <a:ea typeface="Times New Roman" panose="02020603050405020304" pitchFamily="18" charset="0"/>
              </a:rPr>
              <a:t>:</a:t>
            </a:r>
            <a:r>
              <a:rPr lang="fr-FR" sz="1800" dirty="0">
                <a:effectLst/>
                <a:latin typeface="Calibri" panose="020F0502020204030204" pitchFamily="34" charset="0"/>
                <a:ea typeface="Times New Roman" panose="02020603050405020304" pitchFamily="18" charset="0"/>
              </a:rPr>
              <a:t> </a:t>
            </a:r>
          </a:p>
          <a:p>
            <a:pPr lvl="0" algn="ctr"/>
            <a:r>
              <a:rPr lang="fr-FR" sz="1800" dirty="0">
                <a:effectLst/>
                <a:latin typeface="Calibri" panose="020F0502020204030204" pitchFamily="34" charset="0"/>
                <a:ea typeface="Times New Roman" panose="02020603050405020304" pitchFamily="18" charset="0"/>
              </a:rPr>
              <a:t>Digitalisation des réceptions physiques des MP/AC : de la pesée à l’enregistrement des données sur l’ERP.</a:t>
            </a:r>
            <a:endParaRPr lang="fr-FR" sz="1800" dirty="0">
              <a:effectLst/>
              <a:latin typeface="Calibri" panose="020F0502020204030204" pitchFamily="34" charset="0"/>
              <a:ea typeface="Calibri" panose="020F0502020204030204" pitchFamily="34" charset="0"/>
            </a:endParaRPr>
          </a:p>
        </p:txBody>
      </p:sp>
      <p:sp>
        <p:nvSpPr>
          <p:cNvPr id="15" name="ZoneTexte 14">
            <a:extLst>
              <a:ext uri="{FF2B5EF4-FFF2-40B4-BE49-F238E27FC236}">
                <a16:creationId xmlns:a16="http://schemas.microsoft.com/office/drawing/2014/main" id="{C7504DDB-AA2E-3F9A-528B-848D9B2D0616}"/>
              </a:ext>
            </a:extLst>
          </p:cNvPr>
          <p:cNvSpPr txBox="1"/>
          <p:nvPr/>
        </p:nvSpPr>
        <p:spPr>
          <a:xfrm>
            <a:off x="859817" y="3567961"/>
            <a:ext cx="4039737" cy="1200329"/>
          </a:xfrm>
          <a:prstGeom prst="rect">
            <a:avLst/>
          </a:prstGeom>
          <a:noFill/>
        </p:spPr>
        <p:txBody>
          <a:bodyPr wrap="square">
            <a:spAutoFit/>
          </a:bodyPr>
          <a:lstStyle/>
          <a:p>
            <a:pPr lvl="0" algn="ctr"/>
            <a:r>
              <a:rPr lang="fr-FR" sz="1800" b="1" dirty="0">
                <a:effectLst/>
                <a:latin typeface="Calibri" panose="020F0502020204030204" pitchFamily="34" charset="0"/>
                <a:ea typeface="Times New Roman" panose="02020603050405020304" pitchFamily="18" charset="0"/>
              </a:rPr>
              <a:t>Sujet 3 :</a:t>
            </a:r>
            <a:r>
              <a:rPr lang="fr-FR" sz="1800" dirty="0">
                <a:effectLst/>
                <a:latin typeface="Calibri" panose="020F0502020204030204" pitchFamily="34" charset="0"/>
                <a:ea typeface="Times New Roman" panose="02020603050405020304" pitchFamily="18" charset="0"/>
              </a:rPr>
              <a:t> </a:t>
            </a:r>
          </a:p>
          <a:p>
            <a:pPr lvl="0" algn="ctr"/>
            <a:r>
              <a:rPr lang="fr-FR" sz="1800" dirty="0">
                <a:effectLst/>
                <a:latin typeface="Calibri" panose="020F0502020204030204" pitchFamily="34" charset="0"/>
                <a:ea typeface="Times New Roman" panose="02020603050405020304" pitchFamily="18" charset="0"/>
              </a:rPr>
              <a:t>Digitalisation des livraisons des commandes clients : optimisation des solutions existantes à Opalia.</a:t>
            </a:r>
            <a:endParaRPr lang="fr-FR" sz="1800" dirty="0">
              <a:effectLst/>
              <a:latin typeface="Calibri" panose="020F0502020204030204" pitchFamily="34" charset="0"/>
              <a:ea typeface="Calibri" panose="020F0502020204030204" pitchFamily="34" charset="0"/>
            </a:endParaRPr>
          </a:p>
        </p:txBody>
      </p:sp>
      <p:sp>
        <p:nvSpPr>
          <p:cNvPr id="31" name="ZoneTexte 30">
            <a:extLst>
              <a:ext uri="{FF2B5EF4-FFF2-40B4-BE49-F238E27FC236}">
                <a16:creationId xmlns:a16="http://schemas.microsoft.com/office/drawing/2014/main" id="{34B8BF73-97C2-58B0-E012-D04EF56231E4}"/>
              </a:ext>
            </a:extLst>
          </p:cNvPr>
          <p:cNvSpPr txBox="1"/>
          <p:nvPr/>
        </p:nvSpPr>
        <p:spPr>
          <a:xfrm>
            <a:off x="6564577" y="3567961"/>
            <a:ext cx="4250567" cy="1477328"/>
          </a:xfrm>
          <a:prstGeom prst="rect">
            <a:avLst/>
          </a:prstGeom>
          <a:noFill/>
        </p:spPr>
        <p:txBody>
          <a:bodyPr wrap="square">
            <a:spAutoFit/>
          </a:bodyPr>
          <a:lstStyle/>
          <a:p>
            <a:pPr lvl="0" algn="ctr"/>
            <a:r>
              <a:rPr lang="fr-FR" sz="1800" b="1" dirty="0">
                <a:effectLst/>
                <a:latin typeface="Calibri" panose="020F0502020204030204" pitchFamily="34" charset="0"/>
                <a:ea typeface="Times New Roman" panose="02020603050405020304" pitchFamily="18" charset="0"/>
              </a:rPr>
              <a:t>Sujet 4 :</a:t>
            </a:r>
            <a:r>
              <a:rPr lang="fr-FR" sz="1800" dirty="0">
                <a:effectLst/>
                <a:latin typeface="Calibri" panose="020F0502020204030204" pitchFamily="34" charset="0"/>
                <a:ea typeface="Times New Roman" panose="02020603050405020304" pitchFamily="18" charset="0"/>
              </a:rPr>
              <a:t> </a:t>
            </a:r>
          </a:p>
          <a:p>
            <a:pPr lvl="0" algn="ctr"/>
            <a:r>
              <a:rPr lang="fr-FR" sz="1800" dirty="0">
                <a:effectLst/>
                <a:latin typeface="Calibri" panose="020F0502020204030204" pitchFamily="34" charset="0"/>
                <a:ea typeface="Times New Roman" panose="02020603050405020304" pitchFamily="18" charset="0"/>
              </a:rPr>
              <a:t>Solutions de </a:t>
            </a:r>
            <a:r>
              <a:rPr lang="fr-FR" sz="1800" dirty="0" err="1">
                <a:effectLst/>
                <a:latin typeface="Calibri" panose="020F0502020204030204" pitchFamily="34" charset="0"/>
                <a:ea typeface="Times New Roman" panose="02020603050405020304" pitchFamily="18" charset="0"/>
              </a:rPr>
              <a:t>tracking</a:t>
            </a:r>
            <a:r>
              <a:rPr lang="fr-FR" sz="1800" dirty="0">
                <a:effectLst/>
                <a:latin typeface="Calibri" panose="020F0502020204030204" pitchFamily="34" charset="0"/>
                <a:ea typeface="Times New Roman" panose="02020603050405020304" pitchFamily="18" charset="0"/>
              </a:rPr>
              <a:t> et tracing de stock : suivi en temps réel des MP/AC et PF d’Opalia pour optimiser la sécurisation de stock.</a:t>
            </a:r>
            <a:endParaRPr lang="fr-FR" sz="1800" dirty="0">
              <a:effectLst/>
              <a:latin typeface="Calibri" panose="020F0502020204030204" pitchFamily="34" charset="0"/>
              <a:ea typeface="Calibri" panose="020F0502020204030204" pitchFamily="34" charset="0"/>
            </a:endParaRPr>
          </a:p>
        </p:txBody>
      </p:sp>
      <p:sp>
        <p:nvSpPr>
          <p:cNvPr id="33" name="ZoneTexte 32">
            <a:extLst>
              <a:ext uri="{FF2B5EF4-FFF2-40B4-BE49-F238E27FC236}">
                <a16:creationId xmlns:a16="http://schemas.microsoft.com/office/drawing/2014/main" id="{6BDEC215-ECBC-5D21-BA3F-986A750F4603}"/>
              </a:ext>
            </a:extLst>
          </p:cNvPr>
          <p:cNvSpPr txBox="1"/>
          <p:nvPr/>
        </p:nvSpPr>
        <p:spPr>
          <a:xfrm>
            <a:off x="3044722" y="5441212"/>
            <a:ext cx="4857333" cy="923330"/>
          </a:xfrm>
          <a:prstGeom prst="rect">
            <a:avLst/>
          </a:prstGeom>
          <a:noFill/>
        </p:spPr>
        <p:txBody>
          <a:bodyPr wrap="square">
            <a:spAutoFit/>
          </a:bodyPr>
          <a:lstStyle/>
          <a:p>
            <a:pPr algn="ctr"/>
            <a:r>
              <a:rPr lang="fr-FR" sz="1800" b="1" dirty="0">
                <a:effectLst/>
                <a:latin typeface="Calibri" panose="020F0502020204030204" pitchFamily="34" charset="0"/>
                <a:ea typeface="Times New Roman" panose="02020603050405020304" pitchFamily="18" charset="0"/>
              </a:rPr>
              <a:t>Sujet 5 :</a:t>
            </a:r>
            <a:r>
              <a:rPr lang="fr-FR" sz="1800" dirty="0">
                <a:effectLst/>
                <a:latin typeface="Calibri" panose="020F0502020204030204" pitchFamily="34" charset="0"/>
                <a:ea typeface="Times New Roman" panose="02020603050405020304" pitchFamily="18" charset="0"/>
              </a:rPr>
              <a:t> </a:t>
            </a:r>
          </a:p>
          <a:p>
            <a:pPr algn="ctr"/>
            <a:r>
              <a:rPr lang="fr-FR" sz="1800" dirty="0">
                <a:effectLst/>
                <a:latin typeface="Calibri" panose="020F0502020204030204" pitchFamily="34" charset="0"/>
                <a:ea typeface="Times New Roman" panose="02020603050405020304" pitchFamily="18" charset="0"/>
              </a:rPr>
              <a:t>Warehouse management system ou WMS appliqué à l’industrie pharmaceutique.</a:t>
            </a:r>
            <a:endParaRPr lang="fr-FR" dirty="0"/>
          </a:p>
        </p:txBody>
      </p:sp>
      <p:sp>
        <p:nvSpPr>
          <p:cNvPr id="34" name="Corde 33">
            <a:extLst>
              <a:ext uri="{FF2B5EF4-FFF2-40B4-BE49-F238E27FC236}">
                <a16:creationId xmlns:a16="http://schemas.microsoft.com/office/drawing/2014/main" id="{AF31DBB2-E2D3-A7B4-E660-3E645DF75D39}"/>
              </a:ext>
            </a:extLst>
          </p:cNvPr>
          <p:cNvSpPr/>
          <p:nvPr/>
        </p:nvSpPr>
        <p:spPr>
          <a:xfrm rot="1345625">
            <a:off x="10955878" y="782644"/>
            <a:ext cx="1762563" cy="1760561"/>
          </a:xfrm>
          <a:prstGeom prst="chor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Corde 34">
            <a:extLst>
              <a:ext uri="{FF2B5EF4-FFF2-40B4-BE49-F238E27FC236}">
                <a16:creationId xmlns:a16="http://schemas.microsoft.com/office/drawing/2014/main" id="{2D1834BC-FB07-E507-82C1-06EB0F1D0269}"/>
              </a:ext>
            </a:extLst>
          </p:cNvPr>
          <p:cNvSpPr/>
          <p:nvPr/>
        </p:nvSpPr>
        <p:spPr>
          <a:xfrm rot="20254375" flipH="1">
            <a:off x="-536028" y="4724793"/>
            <a:ext cx="1762563" cy="1760561"/>
          </a:xfrm>
          <a:prstGeom prst="chor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74647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F78A7EA-576D-3D5A-B8B5-C1D636EC0A3F}"/>
              </a:ext>
            </a:extLst>
          </p:cNvPr>
          <p:cNvPicPr>
            <a:picLocks noChangeAspect="1"/>
          </p:cNvPicPr>
          <p:nvPr/>
        </p:nvPicPr>
        <p:blipFill rotWithShape="1">
          <a:blip r:embed="rId2">
            <a:extLst>
              <a:ext uri="{28A0092B-C50C-407E-A947-70E740481C1C}">
                <a14:useLocalDpi xmlns:a14="http://schemas.microsoft.com/office/drawing/2010/main" val="0"/>
              </a:ext>
            </a:extLst>
          </a:blip>
          <a:srcRect b="25917"/>
          <a:stretch/>
        </p:blipFill>
        <p:spPr>
          <a:xfrm>
            <a:off x="10226976" y="6364542"/>
            <a:ext cx="1762563" cy="313625"/>
          </a:xfrm>
          <a:prstGeom prst="rect">
            <a:avLst/>
          </a:prstGeom>
        </p:spPr>
      </p:pic>
      <p:sp>
        <p:nvSpPr>
          <p:cNvPr id="2" name="Rectangle 1">
            <a:extLst>
              <a:ext uri="{FF2B5EF4-FFF2-40B4-BE49-F238E27FC236}">
                <a16:creationId xmlns:a16="http://schemas.microsoft.com/office/drawing/2014/main" id="{EFD0300A-E427-232B-10C1-77487DAEE17F}"/>
              </a:ext>
            </a:extLst>
          </p:cNvPr>
          <p:cNvSpPr/>
          <p:nvPr/>
        </p:nvSpPr>
        <p:spPr>
          <a:xfrm>
            <a:off x="354842" y="-1"/>
            <a:ext cx="3821373" cy="576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Production et Maintenance</a:t>
            </a:r>
          </a:p>
        </p:txBody>
      </p:sp>
      <p:sp>
        <p:nvSpPr>
          <p:cNvPr id="6" name="ZoneTexte 5">
            <a:extLst>
              <a:ext uri="{FF2B5EF4-FFF2-40B4-BE49-F238E27FC236}">
                <a16:creationId xmlns:a16="http://schemas.microsoft.com/office/drawing/2014/main" id="{F5F607AB-AE63-2D27-BD25-1E9FAD7C42F0}"/>
              </a:ext>
            </a:extLst>
          </p:cNvPr>
          <p:cNvSpPr txBox="1"/>
          <p:nvPr/>
        </p:nvSpPr>
        <p:spPr>
          <a:xfrm>
            <a:off x="113396" y="963869"/>
            <a:ext cx="5779318" cy="2308324"/>
          </a:xfrm>
          <a:prstGeom prst="rect">
            <a:avLst/>
          </a:prstGeom>
          <a:noFill/>
        </p:spPr>
        <p:txBody>
          <a:bodyPr wrap="square" rtlCol="0">
            <a:spAutoFit/>
          </a:bodyPr>
          <a:lstStyle/>
          <a:p>
            <a:pPr algn="ctr"/>
            <a:r>
              <a:rPr lang="fr-FR" b="1" dirty="0"/>
              <a:t>Sujet 1 : </a:t>
            </a:r>
            <a:r>
              <a:rPr lang="fr-FR" sz="1800" b="1" dirty="0">
                <a:effectLst/>
                <a:latin typeface="Calibri" panose="020F0502020204030204" pitchFamily="34" charset="0"/>
                <a:ea typeface="Calibri" panose="020F0502020204030204" pitchFamily="34" charset="0"/>
              </a:rPr>
              <a:t>Digitalisation du process de nettoyage</a:t>
            </a:r>
          </a:p>
          <a:p>
            <a:pPr algn="ctr"/>
            <a:endParaRPr lang="fr-FR" sz="1800" b="1" dirty="0">
              <a:effectLst/>
              <a:latin typeface="Calibri" panose="020F0502020204030204" pitchFamily="34" charset="0"/>
              <a:ea typeface="Calibri" panose="020F0502020204030204" pitchFamily="34" charset="0"/>
            </a:endParaRPr>
          </a:p>
          <a:p>
            <a:pPr algn="ctr"/>
            <a:r>
              <a:rPr lang="fr-FR" sz="1800" dirty="0">
                <a:effectLst/>
                <a:latin typeface="Calibri" panose="020F0502020204030204" pitchFamily="34" charset="0"/>
                <a:ea typeface="Times New Roman" panose="02020603050405020304" pitchFamily="18" charset="0"/>
              </a:rPr>
              <a:t>Eliminer les check-lists de nettoyage</a:t>
            </a:r>
            <a:r>
              <a:rPr lang="fr-FR" dirty="0">
                <a:latin typeface="Calibri" panose="020F0502020204030204" pitchFamily="34" charset="0"/>
                <a:ea typeface="Times New Roman" panose="02020603050405020304" pitchFamily="18" charset="0"/>
              </a:rPr>
              <a:t> et m</a:t>
            </a:r>
            <a:r>
              <a:rPr lang="fr-FR" sz="1800" dirty="0">
                <a:effectLst/>
                <a:latin typeface="Calibri" panose="020F0502020204030204" pitchFamily="34" charset="0"/>
                <a:ea typeface="Times New Roman" panose="02020603050405020304" pitchFamily="18" charset="0"/>
              </a:rPr>
              <a:t>ettre en place un système de suivi de nettoyage des équipements et des salles en accordant des QR Codes à chaque équipement/salle</a:t>
            </a:r>
            <a:endParaRPr lang="fr-FR" sz="1800" dirty="0">
              <a:effectLst/>
              <a:latin typeface="Calibri" panose="020F0502020204030204" pitchFamily="34" charset="0"/>
              <a:ea typeface="Calibri" panose="020F0502020204030204" pitchFamily="34" charset="0"/>
            </a:endParaRPr>
          </a:p>
          <a:p>
            <a:pPr algn="ctr"/>
            <a:r>
              <a:rPr lang="fr-FR" sz="1800" dirty="0">
                <a:effectLst/>
                <a:latin typeface="Calibri" panose="020F0502020204030204" pitchFamily="34" charset="0"/>
                <a:ea typeface="Calibri" panose="020F0502020204030204" pitchFamily="34" charset="0"/>
              </a:rPr>
              <a:t> </a:t>
            </a:r>
          </a:p>
          <a:p>
            <a:pPr algn="ctr"/>
            <a:endParaRPr lang="fr-FR" b="1" dirty="0"/>
          </a:p>
        </p:txBody>
      </p:sp>
      <p:sp>
        <p:nvSpPr>
          <p:cNvPr id="7" name="ZoneTexte 6">
            <a:extLst>
              <a:ext uri="{FF2B5EF4-FFF2-40B4-BE49-F238E27FC236}">
                <a16:creationId xmlns:a16="http://schemas.microsoft.com/office/drawing/2014/main" id="{5ADA40C8-9250-81D4-BB50-3BCF786FBCFC}"/>
              </a:ext>
            </a:extLst>
          </p:cNvPr>
          <p:cNvSpPr txBox="1"/>
          <p:nvPr/>
        </p:nvSpPr>
        <p:spPr>
          <a:xfrm>
            <a:off x="1140692" y="3155667"/>
            <a:ext cx="6071046" cy="3139321"/>
          </a:xfrm>
          <a:prstGeom prst="rect">
            <a:avLst/>
          </a:prstGeom>
          <a:noFill/>
        </p:spPr>
        <p:txBody>
          <a:bodyPr wrap="square" rtlCol="0">
            <a:spAutoFit/>
          </a:bodyPr>
          <a:lstStyle/>
          <a:p>
            <a:pPr lvl="0" algn="ctr"/>
            <a:r>
              <a:rPr lang="fr-FR" sz="1800" b="1" dirty="0">
                <a:effectLst/>
                <a:latin typeface="Calibri" panose="020F0502020204030204" pitchFamily="34" charset="0"/>
                <a:ea typeface="Times New Roman" panose="02020603050405020304" pitchFamily="18" charset="0"/>
              </a:rPr>
              <a:t>Sujet 3</a:t>
            </a:r>
            <a:r>
              <a:rPr lang="fr-FR" sz="1800" dirty="0">
                <a:effectLst/>
                <a:latin typeface="Calibri" panose="020F0502020204030204" pitchFamily="34" charset="0"/>
                <a:ea typeface="Times New Roman" panose="02020603050405020304" pitchFamily="18" charset="0"/>
              </a:rPr>
              <a:t> </a:t>
            </a:r>
            <a:r>
              <a:rPr lang="fr-FR" sz="1800" b="1" dirty="0">
                <a:effectLst/>
                <a:latin typeface="Calibri" panose="020F0502020204030204" pitchFamily="34" charset="0"/>
                <a:ea typeface="Times New Roman" panose="02020603050405020304" pitchFamily="18" charset="0"/>
              </a:rPr>
              <a:t>:</a:t>
            </a:r>
            <a:r>
              <a:rPr lang="fr-FR" sz="1800" dirty="0">
                <a:effectLst/>
                <a:latin typeface="Calibri" panose="020F0502020204030204" pitchFamily="34" charset="0"/>
                <a:ea typeface="Times New Roman" panose="02020603050405020304" pitchFamily="18" charset="0"/>
              </a:rPr>
              <a:t> </a:t>
            </a:r>
            <a:r>
              <a:rPr lang="fr-FR" sz="1800" b="1" dirty="0">
                <a:effectLst/>
                <a:latin typeface="Calibri" panose="020F0502020204030204" pitchFamily="34" charset="0"/>
                <a:ea typeface="Calibri" panose="020F0502020204030204" pitchFamily="34" charset="0"/>
              </a:rPr>
              <a:t>Gestion et centralisation d’alarmes des équipements d'utilités du site de production</a:t>
            </a:r>
            <a:endParaRPr lang="fr-FR" sz="1800" b="1" dirty="0">
              <a:effectLst/>
              <a:latin typeface="Calibri" panose="020F0502020204030204" pitchFamily="34" charset="0"/>
              <a:ea typeface="Times New Roman" panose="02020603050405020304" pitchFamily="18" charset="0"/>
            </a:endParaRPr>
          </a:p>
          <a:p>
            <a:pPr algn="ctr"/>
            <a:endParaRPr lang="fr-FR" sz="1800" b="1" dirty="0">
              <a:effectLst/>
              <a:latin typeface="Calibri" panose="020F0502020204030204" pitchFamily="34" charset="0"/>
              <a:ea typeface="Calibri" panose="020F0502020204030204" pitchFamily="34" charset="0"/>
            </a:endParaRPr>
          </a:p>
          <a:p>
            <a:pPr algn="ctr"/>
            <a:r>
              <a:rPr lang="fr-FR" sz="1800" dirty="0">
                <a:effectLst/>
                <a:latin typeface="Calibri" panose="020F0502020204030204" pitchFamily="34" charset="0"/>
                <a:ea typeface="Calibri" panose="020F0502020204030204" pitchFamily="34" charset="0"/>
              </a:rPr>
              <a:t>- Effectuer un état de lieux des équipements d’utilités</a:t>
            </a:r>
          </a:p>
          <a:p>
            <a:pPr algn="ctr"/>
            <a:r>
              <a:rPr lang="fr-FR" sz="1800" dirty="0">
                <a:effectLst/>
                <a:latin typeface="Calibri" panose="020F0502020204030204" pitchFamily="34" charset="0"/>
                <a:ea typeface="Calibri" panose="020F0502020204030204" pitchFamily="34" charset="0"/>
              </a:rPr>
              <a:t>- Identifier et élaborer les besoins.</a:t>
            </a:r>
          </a:p>
          <a:p>
            <a:pPr algn="ctr"/>
            <a:r>
              <a:rPr lang="fr-FR" sz="1800" dirty="0">
                <a:effectLst/>
                <a:latin typeface="Calibri" panose="020F0502020204030204" pitchFamily="34" charset="0"/>
                <a:ea typeface="Calibri" panose="020F0502020204030204" pitchFamily="34" charset="0"/>
              </a:rPr>
              <a:t>- Proposer des solutions pertinentes à un coût abordable.</a:t>
            </a:r>
          </a:p>
          <a:p>
            <a:pPr algn="ctr"/>
            <a:r>
              <a:rPr lang="fr-FR" sz="1800" dirty="0">
                <a:effectLst/>
                <a:latin typeface="Calibri" panose="020F0502020204030204" pitchFamily="34" charset="0"/>
                <a:ea typeface="Calibri" panose="020F0502020204030204" pitchFamily="34" charset="0"/>
              </a:rPr>
              <a:t>- Réaliser une armoire de visualisation et de commande des alarmes.</a:t>
            </a:r>
          </a:p>
          <a:p>
            <a:pPr algn="ctr"/>
            <a:r>
              <a:rPr lang="fr-FR" sz="1800" dirty="0">
                <a:effectLst/>
                <a:latin typeface="Calibri" panose="020F0502020204030204" pitchFamily="34" charset="0"/>
                <a:ea typeface="Calibri" panose="020F0502020204030204" pitchFamily="34" charset="0"/>
              </a:rPr>
              <a:t> </a:t>
            </a:r>
          </a:p>
          <a:p>
            <a:pPr lvl="0" algn="ctr"/>
            <a:endParaRPr lang="fr-FR" sz="1800" dirty="0">
              <a:effectLst/>
              <a:latin typeface="Calibri" panose="020F0502020204030204" pitchFamily="34" charset="0"/>
              <a:ea typeface="Times New Roman" panose="02020603050405020304" pitchFamily="18" charset="0"/>
            </a:endParaRPr>
          </a:p>
          <a:p>
            <a:pPr lvl="0" algn="ctr"/>
            <a:endParaRPr lang="fr-FR" sz="1800" dirty="0">
              <a:effectLst/>
              <a:latin typeface="Calibri" panose="020F0502020204030204" pitchFamily="34" charset="0"/>
              <a:ea typeface="Times New Roman" panose="02020603050405020304" pitchFamily="18" charset="0"/>
            </a:endParaRPr>
          </a:p>
        </p:txBody>
      </p:sp>
      <p:sp>
        <p:nvSpPr>
          <p:cNvPr id="34" name="Corde 33">
            <a:extLst>
              <a:ext uri="{FF2B5EF4-FFF2-40B4-BE49-F238E27FC236}">
                <a16:creationId xmlns:a16="http://schemas.microsoft.com/office/drawing/2014/main" id="{AF31DBB2-E2D3-A7B4-E660-3E645DF75D39}"/>
              </a:ext>
            </a:extLst>
          </p:cNvPr>
          <p:cNvSpPr/>
          <p:nvPr/>
        </p:nvSpPr>
        <p:spPr>
          <a:xfrm rot="1345625">
            <a:off x="10955876" y="845635"/>
            <a:ext cx="1762563" cy="1760561"/>
          </a:xfrm>
          <a:prstGeom prst="chor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Corde 34">
            <a:extLst>
              <a:ext uri="{FF2B5EF4-FFF2-40B4-BE49-F238E27FC236}">
                <a16:creationId xmlns:a16="http://schemas.microsoft.com/office/drawing/2014/main" id="{2D1834BC-FB07-E507-82C1-06EB0F1D0269}"/>
              </a:ext>
            </a:extLst>
          </p:cNvPr>
          <p:cNvSpPr/>
          <p:nvPr/>
        </p:nvSpPr>
        <p:spPr>
          <a:xfrm rot="20254375" flipH="1">
            <a:off x="-536028" y="4724793"/>
            <a:ext cx="1762563" cy="1760561"/>
          </a:xfrm>
          <a:prstGeom prst="chor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E0081A5E-CE7D-566D-481D-F279B2A6132A}"/>
              </a:ext>
            </a:extLst>
          </p:cNvPr>
          <p:cNvSpPr txBox="1"/>
          <p:nvPr/>
        </p:nvSpPr>
        <p:spPr>
          <a:xfrm>
            <a:off x="5892714" y="1321104"/>
            <a:ext cx="5070937" cy="1754326"/>
          </a:xfrm>
          <a:prstGeom prst="rect">
            <a:avLst/>
          </a:prstGeom>
          <a:noFill/>
        </p:spPr>
        <p:txBody>
          <a:bodyPr wrap="square" rtlCol="0">
            <a:spAutoFit/>
          </a:bodyPr>
          <a:lstStyle/>
          <a:p>
            <a:pPr lvl="0" algn="ctr"/>
            <a:r>
              <a:rPr lang="fr-FR" sz="1800" b="1" dirty="0">
                <a:effectLst/>
                <a:latin typeface="Calibri" panose="020F0502020204030204" pitchFamily="34" charset="0"/>
                <a:ea typeface="Times New Roman" panose="02020603050405020304" pitchFamily="18" charset="0"/>
              </a:rPr>
              <a:t>Sujet 2</a:t>
            </a:r>
            <a:r>
              <a:rPr lang="fr-FR" sz="1800" dirty="0">
                <a:effectLst/>
                <a:latin typeface="Calibri" panose="020F0502020204030204" pitchFamily="34" charset="0"/>
                <a:ea typeface="Times New Roman" panose="02020603050405020304" pitchFamily="18" charset="0"/>
              </a:rPr>
              <a:t> </a:t>
            </a:r>
            <a:r>
              <a:rPr lang="fr-FR" sz="1800" b="1" dirty="0">
                <a:effectLst/>
                <a:latin typeface="Calibri" panose="020F0502020204030204" pitchFamily="34" charset="0"/>
                <a:ea typeface="Times New Roman" panose="02020603050405020304" pitchFamily="18" charset="0"/>
              </a:rPr>
              <a:t>: </a:t>
            </a:r>
          </a:p>
          <a:p>
            <a:pPr lvl="0" algn="ctr"/>
            <a:endParaRPr lang="fr-FR" sz="1800" b="1" dirty="0">
              <a:effectLst/>
              <a:latin typeface="Calibri" panose="020F0502020204030204" pitchFamily="34" charset="0"/>
              <a:ea typeface="Times New Roman" panose="02020603050405020304" pitchFamily="18" charset="0"/>
            </a:endParaRPr>
          </a:p>
          <a:p>
            <a:pPr lvl="0" algn="ctr"/>
            <a:r>
              <a:rPr lang="fr-FR" dirty="0">
                <a:latin typeface="Calibri" panose="020F0502020204030204" pitchFamily="34" charset="0"/>
              </a:rPr>
              <a:t>Etude et implémentation d’un système de contrôle et d’acquisition de données de production en temps réel dans un concept d’Industrie 4.0</a:t>
            </a:r>
          </a:p>
          <a:p>
            <a:pPr lvl="0" algn="ctr"/>
            <a:endParaRPr lang="fr-FR" sz="1800" dirty="0">
              <a:effectLst/>
              <a:latin typeface="Calibri" panose="020F0502020204030204" pitchFamily="34" charset="0"/>
              <a:ea typeface="Times New Roman" panose="02020603050405020304" pitchFamily="18" charset="0"/>
            </a:endParaRPr>
          </a:p>
        </p:txBody>
      </p:sp>
      <p:sp>
        <p:nvSpPr>
          <p:cNvPr id="4" name="ZoneTexte 3">
            <a:extLst>
              <a:ext uri="{FF2B5EF4-FFF2-40B4-BE49-F238E27FC236}">
                <a16:creationId xmlns:a16="http://schemas.microsoft.com/office/drawing/2014/main" id="{E96DC08F-2BE7-8090-8DAE-77F866A4668A}"/>
              </a:ext>
            </a:extLst>
          </p:cNvPr>
          <p:cNvSpPr txBox="1"/>
          <p:nvPr/>
        </p:nvSpPr>
        <p:spPr>
          <a:xfrm>
            <a:off x="7590407" y="3620939"/>
            <a:ext cx="3739791" cy="1754326"/>
          </a:xfrm>
          <a:prstGeom prst="rect">
            <a:avLst/>
          </a:prstGeom>
          <a:noFill/>
        </p:spPr>
        <p:txBody>
          <a:bodyPr wrap="square" rtlCol="0">
            <a:spAutoFit/>
          </a:bodyPr>
          <a:lstStyle/>
          <a:p>
            <a:pPr lvl="0" algn="ctr"/>
            <a:r>
              <a:rPr lang="fr-FR" sz="1800" b="1" dirty="0">
                <a:effectLst/>
                <a:latin typeface="Calibri" panose="020F0502020204030204" pitchFamily="34" charset="0"/>
                <a:ea typeface="Times New Roman" panose="02020603050405020304" pitchFamily="18" charset="0"/>
              </a:rPr>
              <a:t>Sujet 4</a:t>
            </a:r>
            <a:r>
              <a:rPr lang="fr-FR" sz="1800" dirty="0">
                <a:effectLst/>
                <a:latin typeface="Calibri" panose="020F0502020204030204" pitchFamily="34" charset="0"/>
                <a:ea typeface="Times New Roman" panose="02020603050405020304" pitchFamily="18" charset="0"/>
              </a:rPr>
              <a:t> </a:t>
            </a:r>
            <a:r>
              <a:rPr lang="fr-FR" sz="1800" b="1" dirty="0">
                <a:effectLst/>
                <a:latin typeface="Calibri" panose="020F0502020204030204" pitchFamily="34" charset="0"/>
                <a:ea typeface="Times New Roman" panose="02020603050405020304" pitchFamily="18" charset="0"/>
              </a:rPr>
              <a:t>: </a:t>
            </a:r>
          </a:p>
          <a:p>
            <a:pPr lvl="0" algn="ctr"/>
            <a:endParaRPr lang="fr-FR" sz="1800" b="1" dirty="0">
              <a:effectLst/>
              <a:latin typeface="Calibri" panose="020F0502020204030204" pitchFamily="34" charset="0"/>
              <a:ea typeface="Times New Roman" panose="02020603050405020304" pitchFamily="18" charset="0"/>
            </a:endParaRPr>
          </a:p>
          <a:p>
            <a:pPr lvl="0" algn="ctr"/>
            <a:r>
              <a:rPr lang="fr-FR" sz="1800" dirty="0">
                <a:effectLst/>
                <a:latin typeface="Calibri" panose="020F0502020204030204" pitchFamily="34" charset="0"/>
                <a:ea typeface="Times New Roman" panose="02020603050405020304" pitchFamily="18" charset="0"/>
              </a:rPr>
              <a:t>Optimisation de la station de traitement et d’épuration des eaux usées</a:t>
            </a:r>
          </a:p>
          <a:p>
            <a:pPr lvl="0" algn="ctr"/>
            <a:endParaRPr lang="fr-FR" sz="1800" dirty="0">
              <a:effectLst/>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3753873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F78A7EA-576D-3D5A-B8B5-C1D636EC0A3F}"/>
              </a:ext>
            </a:extLst>
          </p:cNvPr>
          <p:cNvPicPr>
            <a:picLocks noChangeAspect="1"/>
          </p:cNvPicPr>
          <p:nvPr/>
        </p:nvPicPr>
        <p:blipFill rotWithShape="1">
          <a:blip r:embed="rId2">
            <a:extLst>
              <a:ext uri="{28A0092B-C50C-407E-A947-70E740481C1C}">
                <a14:useLocalDpi xmlns:a14="http://schemas.microsoft.com/office/drawing/2010/main" val="0"/>
              </a:ext>
            </a:extLst>
          </a:blip>
          <a:srcRect b="25917"/>
          <a:stretch/>
        </p:blipFill>
        <p:spPr>
          <a:xfrm>
            <a:off x="10226976" y="6364542"/>
            <a:ext cx="1762563" cy="313625"/>
          </a:xfrm>
          <a:prstGeom prst="rect">
            <a:avLst/>
          </a:prstGeom>
        </p:spPr>
      </p:pic>
      <p:sp>
        <p:nvSpPr>
          <p:cNvPr id="2" name="Rectangle 1">
            <a:extLst>
              <a:ext uri="{FF2B5EF4-FFF2-40B4-BE49-F238E27FC236}">
                <a16:creationId xmlns:a16="http://schemas.microsoft.com/office/drawing/2014/main" id="{EFD0300A-E427-232B-10C1-77487DAEE17F}"/>
              </a:ext>
            </a:extLst>
          </p:cNvPr>
          <p:cNvSpPr/>
          <p:nvPr/>
        </p:nvSpPr>
        <p:spPr>
          <a:xfrm>
            <a:off x="354842" y="-1"/>
            <a:ext cx="4749424" cy="576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Ressources Humaines</a:t>
            </a:r>
          </a:p>
        </p:txBody>
      </p:sp>
      <p:sp>
        <p:nvSpPr>
          <p:cNvPr id="6" name="ZoneTexte 5">
            <a:extLst>
              <a:ext uri="{FF2B5EF4-FFF2-40B4-BE49-F238E27FC236}">
                <a16:creationId xmlns:a16="http://schemas.microsoft.com/office/drawing/2014/main" id="{F5F607AB-AE63-2D27-BD25-1E9FAD7C42F0}"/>
              </a:ext>
            </a:extLst>
          </p:cNvPr>
          <p:cNvSpPr txBox="1"/>
          <p:nvPr/>
        </p:nvSpPr>
        <p:spPr>
          <a:xfrm>
            <a:off x="641448" y="1016088"/>
            <a:ext cx="4462818" cy="1200329"/>
          </a:xfrm>
          <a:prstGeom prst="rect">
            <a:avLst/>
          </a:prstGeom>
          <a:noFill/>
        </p:spPr>
        <p:txBody>
          <a:bodyPr wrap="square" rtlCol="0">
            <a:spAutoFit/>
          </a:bodyPr>
          <a:lstStyle/>
          <a:p>
            <a:pPr algn="ctr"/>
            <a:r>
              <a:rPr lang="fr-FR" b="1" dirty="0"/>
              <a:t>Sujet 1 :</a:t>
            </a:r>
          </a:p>
          <a:p>
            <a:pPr algn="ctr"/>
            <a:r>
              <a:rPr lang="fr-FR" dirty="0"/>
              <a:t>Digitalisation de l’un de nos process RH via l’interfaçage entre deux plateformes déjà existantes. </a:t>
            </a:r>
          </a:p>
        </p:txBody>
      </p:sp>
      <p:sp>
        <p:nvSpPr>
          <p:cNvPr id="34" name="Corde 33">
            <a:extLst>
              <a:ext uri="{FF2B5EF4-FFF2-40B4-BE49-F238E27FC236}">
                <a16:creationId xmlns:a16="http://schemas.microsoft.com/office/drawing/2014/main" id="{AF31DBB2-E2D3-A7B4-E660-3E645DF75D39}"/>
              </a:ext>
            </a:extLst>
          </p:cNvPr>
          <p:cNvSpPr/>
          <p:nvPr/>
        </p:nvSpPr>
        <p:spPr>
          <a:xfrm rot="1345625">
            <a:off x="10955878" y="782644"/>
            <a:ext cx="1762563" cy="1760561"/>
          </a:xfrm>
          <a:prstGeom prst="chor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Corde 34">
            <a:extLst>
              <a:ext uri="{FF2B5EF4-FFF2-40B4-BE49-F238E27FC236}">
                <a16:creationId xmlns:a16="http://schemas.microsoft.com/office/drawing/2014/main" id="{2D1834BC-FB07-E507-82C1-06EB0F1D0269}"/>
              </a:ext>
            </a:extLst>
          </p:cNvPr>
          <p:cNvSpPr/>
          <p:nvPr/>
        </p:nvSpPr>
        <p:spPr>
          <a:xfrm rot="20254375" flipH="1">
            <a:off x="-536028" y="4724793"/>
            <a:ext cx="1762563" cy="1760561"/>
          </a:xfrm>
          <a:prstGeom prst="chor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36DD42E8-759C-E559-4BB8-5F12DD187D1F}"/>
              </a:ext>
            </a:extLst>
          </p:cNvPr>
          <p:cNvSpPr txBox="1"/>
          <p:nvPr/>
        </p:nvSpPr>
        <p:spPr>
          <a:xfrm>
            <a:off x="5985655" y="2505670"/>
            <a:ext cx="4462818" cy="1200329"/>
          </a:xfrm>
          <a:prstGeom prst="rect">
            <a:avLst/>
          </a:prstGeom>
          <a:noFill/>
        </p:spPr>
        <p:txBody>
          <a:bodyPr wrap="square" rtlCol="0">
            <a:spAutoFit/>
          </a:bodyPr>
          <a:lstStyle/>
          <a:p>
            <a:pPr algn="ctr"/>
            <a:r>
              <a:rPr lang="fr-FR" b="1" dirty="0"/>
              <a:t>Sujet 2 :</a:t>
            </a:r>
          </a:p>
          <a:p>
            <a:pPr algn="ctr"/>
            <a:r>
              <a:rPr lang="fr-FR" dirty="0"/>
              <a:t>Mise en place d’un </a:t>
            </a:r>
            <a:r>
              <a:rPr lang="fr-FR" dirty="0" err="1"/>
              <a:t>Gender</a:t>
            </a:r>
            <a:r>
              <a:rPr lang="fr-FR" dirty="0"/>
              <a:t> </a:t>
            </a:r>
            <a:r>
              <a:rPr lang="fr-FR" err="1"/>
              <a:t>Equality</a:t>
            </a:r>
            <a:r>
              <a:rPr lang="fr-FR"/>
              <a:t> Plan </a:t>
            </a:r>
            <a:r>
              <a:rPr lang="fr-FR" dirty="0"/>
              <a:t>basé sur les données de base de l’entreprise en matière de ressources humaines</a:t>
            </a:r>
          </a:p>
        </p:txBody>
      </p:sp>
      <p:sp>
        <p:nvSpPr>
          <p:cNvPr id="4" name="ZoneTexte 3">
            <a:extLst>
              <a:ext uri="{FF2B5EF4-FFF2-40B4-BE49-F238E27FC236}">
                <a16:creationId xmlns:a16="http://schemas.microsoft.com/office/drawing/2014/main" id="{AA664151-73BB-FD00-310D-86A2FBD495F4}"/>
              </a:ext>
            </a:extLst>
          </p:cNvPr>
          <p:cNvSpPr txBox="1"/>
          <p:nvPr/>
        </p:nvSpPr>
        <p:spPr>
          <a:xfrm>
            <a:off x="1832386" y="4455156"/>
            <a:ext cx="4462818" cy="1754326"/>
          </a:xfrm>
          <a:prstGeom prst="rect">
            <a:avLst/>
          </a:prstGeom>
          <a:noFill/>
        </p:spPr>
        <p:txBody>
          <a:bodyPr wrap="square" rtlCol="0">
            <a:spAutoFit/>
          </a:bodyPr>
          <a:lstStyle/>
          <a:p>
            <a:pPr algn="ctr"/>
            <a:r>
              <a:rPr lang="fr-FR" b="1" dirty="0"/>
              <a:t>Sujet 3 :</a:t>
            </a:r>
          </a:p>
          <a:p>
            <a:pPr algn="ctr"/>
            <a:r>
              <a:rPr lang="fr-FR" altLang="fr-FR" dirty="0"/>
              <a:t>Le marketing RH : Comment évoluer le marketing RH avec une maturité sociale et digitale ?</a:t>
            </a:r>
          </a:p>
          <a:p>
            <a:pPr algn="ctr"/>
            <a:endParaRPr lang="fr-FR" b="1" dirty="0"/>
          </a:p>
          <a:p>
            <a:pPr algn="ctr"/>
            <a:endParaRPr lang="fr-FR" b="1" dirty="0"/>
          </a:p>
        </p:txBody>
      </p:sp>
    </p:spTree>
    <p:extLst>
      <p:ext uri="{BB962C8B-B14F-4D97-AF65-F5344CB8AC3E}">
        <p14:creationId xmlns:p14="http://schemas.microsoft.com/office/powerpoint/2010/main" val="2924090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F78A7EA-576D-3D5A-B8B5-C1D636EC0A3F}"/>
              </a:ext>
            </a:extLst>
          </p:cNvPr>
          <p:cNvPicPr>
            <a:picLocks noChangeAspect="1"/>
          </p:cNvPicPr>
          <p:nvPr/>
        </p:nvPicPr>
        <p:blipFill rotWithShape="1">
          <a:blip r:embed="rId2">
            <a:extLst>
              <a:ext uri="{28A0092B-C50C-407E-A947-70E740481C1C}">
                <a14:useLocalDpi xmlns:a14="http://schemas.microsoft.com/office/drawing/2010/main" val="0"/>
              </a:ext>
            </a:extLst>
          </a:blip>
          <a:srcRect b="25917"/>
          <a:stretch/>
        </p:blipFill>
        <p:spPr>
          <a:xfrm>
            <a:off x="10226976" y="6364542"/>
            <a:ext cx="1762563" cy="313625"/>
          </a:xfrm>
          <a:prstGeom prst="rect">
            <a:avLst/>
          </a:prstGeom>
        </p:spPr>
      </p:pic>
      <p:sp>
        <p:nvSpPr>
          <p:cNvPr id="2" name="Rectangle 1">
            <a:extLst>
              <a:ext uri="{FF2B5EF4-FFF2-40B4-BE49-F238E27FC236}">
                <a16:creationId xmlns:a16="http://schemas.microsoft.com/office/drawing/2014/main" id="{EFD0300A-E427-232B-10C1-77487DAEE17F}"/>
              </a:ext>
            </a:extLst>
          </p:cNvPr>
          <p:cNvSpPr/>
          <p:nvPr/>
        </p:nvSpPr>
        <p:spPr>
          <a:xfrm>
            <a:off x="354842" y="-1"/>
            <a:ext cx="4749424" cy="576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IT</a:t>
            </a:r>
          </a:p>
        </p:txBody>
      </p:sp>
      <p:sp>
        <p:nvSpPr>
          <p:cNvPr id="6" name="ZoneTexte 5">
            <a:extLst>
              <a:ext uri="{FF2B5EF4-FFF2-40B4-BE49-F238E27FC236}">
                <a16:creationId xmlns:a16="http://schemas.microsoft.com/office/drawing/2014/main" id="{F5F607AB-AE63-2D27-BD25-1E9FAD7C42F0}"/>
              </a:ext>
            </a:extLst>
          </p:cNvPr>
          <p:cNvSpPr txBox="1"/>
          <p:nvPr/>
        </p:nvSpPr>
        <p:spPr>
          <a:xfrm>
            <a:off x="641448" y="1016088"/>
            <a:ext cx="4462818" cy="3139321"/>
          </a:xfrm>
          <a:prstGeom prst="rect">
            <a:avLst/>
          </a:prstGeom>
          <a:noFill/>
        </p:spPr>
        <p:txBody>
          <a:bodyPr wrap="square" rtlCol="0">
            <a:spAutoFit/>
          </a:bodyPr>
          <a:lstStyle/>
          <a:p>
            <a:pPr algn="ctr"/>
            <a:r>
              <a:rPr lang="fr-FR" b="1" dirty="0"/>
              <a:t>Sujet 1 : Domaine IOT</a:t>
            </a:r>
          </a:p>
          <a:p>
            <a:pPr algn="ctr"/>
            <a:r>
              <a:rPr lang="fr-FR" sz="1800" b="1" dirty="0" err="1">
                <a:effectLst/>
                <a:latin typeface="Calibri" panose="020F0502020204030204" pitchFamily="34" charset="0"/>
                <a:ea typeface="Calibri" panose="020F0502020204030204" pitchFamily="34" charset="0"/>
              </a:rPr>
              <a:t>PrintConnect</a:t>
            </a:r>
            <a:r>
              <a:rPr lang="fr-FR" sz="1800" b="1" dirty="0">
                <a:effectLst/>
                <a:latin typeface="Calibri" panose="020F0502020204030204" pitchFamily="34" charset="0"/>
                <a:ea typeface="Calibri" panose="020F0502020204030204" pitchFamily="34" charset="0"/>
              </a:rPr>
              <a:t> :</a:t>
            </a:r>
            <a:endParaRPr lang="fr-FR" sz="1800" dirty="0">
              <a:effectLst/>
              <a:latin typeface="Calibri" panose="020F0502020204030204" pitchFamily="34" charset="0"/>
              <a:ea typeface="Calibri" panose="020F0502020204030204" pitchFamily="34" charset="0"/>
            </a:endParaRPr>
          </a:p>
          <a:p>
            <a:pPr algn="ctr"/>
            <a:r>
              <a:rPr lang="fr-FR" dirty="0">
                <a:latin typeface="Calibri" panose="020F0502020204030204" pitchFamily="34" charset="0"/>
              </a:rPr>
              <a:t>Mise en place d’une plateforme IOT pour la collecte des data des imprimantes connectées dans un environnement partagé.  </a:t>
            </a:r>
          </a:p>
          <a:p>
            <a:pPr algn="ctr"/>
            <a:r>
              <a:rPr lang="fr-FR" dirty="0">
                <a:latin typeface="Calibri" panose="020F0502020204030204" pitchFamily="34" charset="0"/>
              </a:rPr>
              <a:t>Technologie &amp; Environnement :  Python, PHP, MySQL</a:t>
            </a:r>
          </a:p>
          <a:p>
            <a:pPr algn="ctr"/>
            <a:r>
              <a:rPr lang="fr-FR" dirty="0">
                <a:latin typeface="Calibri" panose="020F0502020204030204" pitchFamily="34" charset="0"/>
              </a:rPr>
              <a:t>Formation : Ingénieur \Master</a:t>
            </a:r>
          </a:p>
          <a:p>
            <a:pPr algn="ctr"/>
            <a:r>
              <a:rPr lang="fr-FR" dirty="0">
                <a:latin typeface="Calibri" panose="020F0502020204030204" pitchFamily="34" charset="0"/>
              </a:rPr>
              <a:t>Période : 4 mois</a:t>
            </a:r>
          </a:p>
          <a:p>
            <a:pPr algn="ctr"/>
            <a:r>
              <a:rPr lang="fr-FR" dirty="0">
                <a:latin typeface="Calibri" panose="020F0502020204030204" pitchFamily="34" charset="0"/>
              </a:rPr>
              <a:t> </a:t>
            </a:r>
          </a:p>
          <a:p>
            <a:pPr algn="ctr"/>
            <a:endParaRPr lang="fr-FR" b="1" dirty="0"/>
          </a:p>
        </p:txBody>
      </p:sp>
      <p:sp>
        <p:nvSpPr>
          <p:cNvPr id="7" name="ZoneTexte 6">
            <a:extLst>
              <a:ext uri="{FF2B5EF4-FFF2-40B4-BE49-F238E27FC236}">
                <a16:creationId xmlns:a16="http://schemas.microsoft.com/office/drawing/2014/main" id="{5ADA40C8-9250-81D4-BB50-3BCF786FBCFC}"/>
              </a:ext>
            </a:extLst>
          </p:cNvPr>
          <p:cNvSpPr txBox="1"/>
          <p:nvPr/>
        </p:nvSpPr>
        <p:spPr>
          <a:xfrm>
            <a:off x="5832629" y="1062761"/>
            <a:ext cx="5051395" cy="2862322"/>
          </a:xfrm>
          <a:prstGeom prst="rect">
            <a:avLst/>
          </a:prstGeom>
          <a:noFill/>
        </p:spPr>
        <p:txBody>
          <a:bodyPr wrap="square" rtlCol="0">
            <a:spAutoFit/>
          </a:bodyPr>
          <a:lstStyle/>
          <a:p>
            <a:pPr lvl="0" algn="ctr"/>
            <a:r>
              <a:rPr lang="fr-FR" sz="1800" b="1" dirty="0">
                <a:effectLst/>
                <a:latin typeface="Calibri" panose="020F0502020204030204" pitchFamily="34" charset="0"/>
                <a:ea typeface="Times New Roman" panose="02020603050405020304" pitchFamily="18" charset="0"/>
              </a:rPr>
              <a:t>Sujet 2</a:t>
            </a:r>
            <a:r>
              <a:rPr lang="fr-FR" sz="1800" dirty="0">
                <a:effectLst/>
                <a:latin typeface="Calibri" panose="020F0502020204030204" pitchFamily="34" charset="0"/>
                <a:ea typeface="Times New Roman" panose="02020603050405020304" pitchFamily="18" charset="0"/>
              </a:rPr>
              <a:t> </a:t>
            </a:r>
            <a:r>
              <a:rPr lang="fr-FR" sz="1800" b="1" dirty="0">
                <a:effectLst/>
                <a:latin typeface="Calibri" panose="020F0502020204030204" pitchFamily="34" charset="0"/>
                <a:ea typeface="Times New Roman" panose="02020603050405020304" pitchFamily="18" charset="0"/>
              </a:rPr>
              <a:t>: Domaine DEV</a:t>
            </a:r>
          </a:p>
          <a:p>
            <a:pPr algn="ctr"/>
            <a:r>
              <a:rPr lang="fr-FR" sz="1800" b="1" dirty="0">
                <a:effectLst/>
                <a:latin typeface="Calibri" panose="020F0502020204030204" pitchFamily="34" charset="0"/>
                <a:ea typeface="Calibri" panose="020F0502020204030204" pitchFamily="34" charset="0"/>
              </a:rPr>
              <a:t>Echantillothèque :</a:t>
            </a:r>
            <a:endParaRPr lang="fr-FR" sz="1800" dirty="0">
              <a:effectLst/>
              <a:latin typeface="Calibri" panose="020F0502020204030204" pitchFamily="34" charset="0"/>
              <a:ea typeface="Calibri" panose="020F0502020204030204" pitchFamily="34" charset="0"/>
            </a:endParaRPr>
          </a:p>
          <a:p>
            <a:pPr algn="ctr"/>
            <a:r>
              <a:rPr lang="fr-FR" dirty="0">
                <a:latin typeface="Calibri" panose="020F0502020204030204" pitchFamily="34" charset="0"/>
              </a:rPr>
              <a:t>Mise en place d’une plateforme innovante qui assure la digitalisation des demandes Échantillons avec signature numérique.</a:t>
            </a:r>
          </a:p>
          <a:p>
            <a:pPr algn="ctr"/>
            <a:r>
              <a:rPr lang="fr-FR" dirty="0">
                <a:latin typeface="Calibri" panose="020F0502020204030204" pitchFamily="34" charset="0"/>
              </a:rPr>
              <a:t>Technologie &amp; Environnement :  PHP, MySQL</a:t>
            </a:r>
          </a:p>
          <a:p>
            <a:pPr algn="ctr"/>
            <a:r>
              <a:rPr lang="fr-FR" dirty="0">
                <a:latin typeface="Calibri" panose="020F0502020204030204" pitchFamily="34" charset="0"/>
              </a:rPr>
              <a:t>Formation : Ingénieur \Master</a:t>
            </a:r>
          </a:p>
          <a:p>
            <a:pPr algn="ctr"/>
            <a:r>
              <a:rPr lang="fr-FR" dirty="0">
                <a:latin typeface="Calibri" panose="020F0502020204030204" pitchFamily="34" charset="0"/>
              </a:rPr>
              <a:t>Période : 4 mois</a:t>
            </a:r>
          </a:p>
          <a:p>
            <a:pPr algn="ctr"/>
            <a:r>
              <a:rPr lang="fr-FR" dirty="0">
                <a:latin typeface="Calibri" panose="020F0502020204030204" pitchFamily="34" charset="0"/>
              </a:rPr>
              <a:t> </a:t>
            </a:r>
          </a:p>
          <a:p>
            <a:pPr lvl="0" algn="ctr"/>
            <a:r>
              <a:rPr lang="fr-FR" sz="1800" dirty="0">
                <a:effectLst/>
                <a:latin typeface="Calibri" panose="020F0502020204030204" pitchFamily="34" charset="0"/>
                <a:ea typeface="Times New Roman" panose="02020603050405020304" pitchFamily="18" charset="0"/>
              </a:rPr>
              <a:t> </a:t>
            </a:r>
          </a:p>
        </p:txBody>
      </p:sp>
      <p:sp>
        <p:nvSpPr>
          <p:cNvPr id="34" name="Corde 33">
            <a:extLst>
              <a:ext uri="{FF2B5EF4-FFF2-40B4-BE49-F238E27FC236}">
                <a16:creationId xmlns:a16="http://schemas.microsoft.com/office/drawing/2014/main" id="{AF31DBB2-E2D3-A7B4-E660-3E645DF75D39}"/>
              </a:ext>
            </a:extLst>
          </p:cNvPr>
          <p:cNvSpPr/>
          <p:nvPr/>
        </p:nvSpPr>
        <p:spPr>
          <a:xfrm rot="1345625">
            <a:off x="10955878" y="782644"/>
            <a:ext cx="1762563" cy="1760561"/>
          </a:xfrm>
          <a:prstGeom prst="chor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Corde 34">
            <a:extLst>
              <a:ext uri="{FF2B5EF4-FFF2-40B4-BE49-F238E27FC236}">
                <a16:creationId xmlns:a16="http://schemas.microsoft.com/office/drawing/2014/main" id="{2D1834BC-FB07-E507-82C1-06EB0F1D0269}"/>
              </a:ext>
            </a:extLst>
          </p:cNvPr>
          <p:cNvSpPr/>
          <p:nvPr/>
        </p:nvSpPr>
        <p:spPr>
          <a:xfrm rot="20254375" flipH="1">
            <a:off x="-536028" y="4724793"/>
            <a:ext cx="1762563" cy="1760561"/>
          </a:xfrm>
          <a:prstGeom prst="chor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918913AC-5125-C3CA-F820-5A8CDFEE9C74}"/>
              </a:ext>
            </a:extLst>
          </p:cNvPr>
          <p:cNvSpPr txBox="1"/>
          <p:nvPr/>
        </p:nvSpPr>
        <p:spPr>
          <a:xfrm>
            <a:off x="2563290" y="4112174"/>
            <a:ext cx="6596109" cy="2862322"/>
          </a:xfrm>
          <a:prstGeom prst="rect">
            <a:avLst/>
          </a:prstGeom>
          <a:noFill/>
        </p:spPr>
        <p:txBody>
          <a:bodyPr wrap="square" rtlCol="0">
            <a:spAutoFit/>
          </a:bodyPr>
          <a:lstStyle/>
          <a:p>
            <a:pPr algn="ctr"/>
            <a:r>
              <a:rPr lang="fr-FR" b="1" dirty="0"/>
              <a:t>Sujet 3 : Domaine IT Security</a:t>
            </a:r>
          </a:p>
          <a:p>
            <a:pPr algn="ctr"/>
            <a:r>
              <a:rPr lang="en-ZA" sz="1800" b="1" dirty="0">
                <a:effectLst/>
                <a:latin typeface="Calibri" panose="020F0502020204030204" pitchFamily="34" charset="0"/>
                <a:ea typeface="Calibri" panose="020F0502020204030204" pitchFamily="34" charset="0"/>
              </a:rPr>
              <a:t>Automate Security Awareness Platform :</a:t>
            </a:r>
            <a:endParaRPr lang="fr-FR" sz="1800" dirty="0">
              <a:effectLst/>
              <a:latin typeface="Calibri" panose="020F0502020204030204" pitchFamily="34" charset="0"/>
              <a:ea typeface="Calibri" panose="020F0502020204030204" pitchFamily="34" charset="0"/>
            </a:endParaRPr>
          </a:p>
          <a:p>
            <a:pPr algn="ctr"/>
            <a:r>
              <a:rPr lang="fr-FR" sz="1800" dirty="0">
                <a:effectLst/>
                <a:latin typeface="Calibri" panose="020F0502020204030204" pitchFamily="34" charset="0"/>
                <a:ea typeface="Calibri" panose="020F0502020204030204" pitchFamily="34" charset="0"/>
              </a:rPr>
              <a:t>Refonte et déploiement d’une plateforme de sensibilisation pour aider les employeurs à développer des compétences pratiques et solides en matière de </a:t>
            </a:r>
            <a:r>
              <a:rPr lang="fr-FR" sz="1800" dirty="0" err="1">
                <a:effectLst/>
                <a:latin typeface="Calibri" panose="020F0502020204030204" pitchFamily="34" charset="0"/>
                <a:ea typeface="Calibri" panose="020F0502020204030204" pitchFamily="34" charset="0"/>
              </a:rPr>
              <a:t>Cybersecurity</a:t>
            </a:r>
            <a:r>
              <a:rPr lang="fr-FR" sz="1800" dirty="0">
                <a:effectLst/>
                <a:latin typeface="Calibri" panose="020F0502020204030204" pitchFamily="34" charset="0"/>
                <a:ea typeface="Calibri" panose="020F0502020204030204" pitchFamily="34" charset="0"/>
              </a:rPr>
              <a:t>.</a:t>
            </a:r>
          </a:p>
          <a:p>
            <a:pPr algn="ctr"/>
            <a:r>
              <a:rPr lang="fr-FR" sz="1800" dirty="0">
                <a:effectLst/>
                <a:latin typeface="Calibri" panose="020F0502020204030204" pitchFamily="34" charset="0"/>
                <a:ea typeface="Calibri" panose="020F0502020204030204" pitchFamily="34" charset="0"/>
              </a:rPr>
              <a:t>Technologie &amp; Environnement :  Microsoft, SharePoint, MySQL</a:t>
            </a:r>
          </a:p>
          <a:p>
            <a:pPr algn="ctr"/>
            <a:r>
              <a:rPr lang="fr-FR" dirty="0">
                <a:latin typeface="Calibri" panose="020F0502020204030204" pitchFamily="34" charset="0"/>
                <a:ea typeface="Calibri" panose="020F0502020204030204" pitchFamily="34" charset="0"/>
              </a:rPr>
              <a:t>Formation</a:t>
            </a:r>
            <a:r>
              <a:rPr lang="fr-FR" sz="1800" dirty="0">
                <a:effectLst/>
                <a:latin typeface="Calibri" panose="020F0502020204030204" pitchFamily="34" charset="0"/>
                <a:ea typeface="Calibri" panose="020F0502020204030204" pitchFamily="34" charset="0"/>
              </a:rPr>
              <a:t> : Ingénieur \Master Sécurité d’information\</a:t>
            </a:r>
            <a:r>
              <a:rPr lang="fr-FR" sz="1800" dirty="0" err="1">
                <a:effectLst/>
                <a:latin typeface="Calibri" panose="020F0502020204030204" pitchFamily="34" charset="0"/>
                <a:ea typeface="Calibri" panose="020F0502020204030204" pitchFamily="34" charset="0"/>
              </a:rPr>
              <a:t>Cybersecurity</a:t>
            </a:r>
            <a:endParaRPr lang="fr-FR" sz="1800" dirty="0">
              <a:effectLst/>
              <a:latin typeface="Calibri" panose="020F0502020204030204" pitchFamily="34" charset="0"/>
              <a:ea typeface="Calibri" panose="020F0502020204030204" pitchFamily="34" charset="0"/>
            </a:endParaRPr>
          </a:p>
          <a:p>
            <a:pPr algn="ctr"/>
            <a:r>
              <a:rPr lang="fr-FR" sz="1800" dirty="0">
                <a:effectLst/>
                <a:latin typeface="Calibri" panose="020F0502020204030204" pitchFamily="34" charset="0"/>
                <a:ea typeface="Calibri" panose="020F0502020204030204" pitchFamily="34" charset="0"/>
              </a:rPr>
              <a:t>Période : 4 mois</a:t>
            </a:r>
          </a:p>
          <a:p>
            <a:pPr algn="ctr"/>
            <a:r>
              <a:rPr lang="fr-FR" dirty="0">
                <a:latin typeface="Calibri" panose="020F0502020204030204" pitchFamily="34" charset="0"/>
              </a:rPr>
              <a:t> </a:t>
            </a:r>
          </a:p>
          <a:p>
            <a:pPr algn="ctr"/>
            <a:endParaRPr lang="fr-FR" b="1" dirty="0"/>
          </a:p>
        </p:txBody>
      </p:sp>
    </p:spTree>
    <p:extLst>
      <p:ext uri="{BB962C8B-B14F-4D97-AF65-F5344CB8AC3E}">
        <p14:creationId xmlns:p14="http://schemas.microsoft.com/office/powerpoint/2010/main" val="4158013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F78A7EA-576D-3D5A-B8B5-C1D636EC0A3F}"/>
              </a:ext>
            </a:extLst>
          </p:cNvPr>
          <p:cNvPicPr>
            <a:picLocks noChangeAspect="1"/>
          </p:cNvPicPr>
          <p:nvPr/>
        </p:nvPicPr>
        <p:blipFill rotWithShape="1">
          <a:blip r:embed="rId2">
            <a:extLst>
              <a:ext uri="{28A0092B-C50C-407E-A947-70E740481C1C}">
                <a14:useLocalDpi xmlns:a14="http://schemas.microsoft.com/office/drawing/2010/main" val="0"/>
              </a:ext>
            </a:extLst>
          </a:blip>
          <a:srcRect b="25917"/>
          <a:stretch/>
        </p:blipFill>
        <p:spPr>
          <a:xfrm>
            <a:off x="10226976" y="6364542"/>
            <a:ext cx="1762563" cy="313625"/>
          </a:xfrm>
          <a:prstGeom prst="rect">
            <a:avLst/>
          </a:prstGeom>
        </p:spPr>
      </p:pic>
      <p:sp>
        <p:nvSpPr>
          <p:cNvPr id="2" name="Rectangle 1">
            <a:extLst>
              <a:ext uri="{FF2B5EF4-FFF2-40B4-BE49-F238E27FC236}">
                <a16:creationId xmlns:a16="http://schemas.microsoft.com/office/drawing/2014/main" id="{EFD0300A-E427-232B-10C1-77487DAEE17F}"/>
              </a:ext>
            </a:extLst>
          </p:cNvPr>
          <p:cNvSpPr/>
          <p:nvPr/>
        </p:nvSpPr>
        <p:spPr>
          <a:xfrm>
            <a:off x="354842" y="-1"/>
            <a:ext cx="4749424" cy="576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IT</a:t>
            </a:r>
          </a:p>
        </p:txBody>
      </p:sp>
      <p:sp>
        <p:nvSpPr>
          <p:cNvPr id="6" name="ZoneTexte 5">
            <a:extLst>
              <a:ext uri="{FF2B5EF4-FFF2-40B4-BE49-F238E27FC236}">
                <a16:creationId xmlns:a16="http://schemas.microsoft.com/office/drawing/2014/main" id="{F5F607AB-AE63-2D27-BD25-1E9FAD7C42F0}"/>
              </a:ext>
            </a:extLst>
          </p:cNvPr>
          <p:cNvSpPr txBox="1"/>
          <p:nvPr/>
        </p:nvSpPr>
        <p:spPr>
          <a:xfrm>
            <a:off x="2641124" y="4035412"/>
            <a:ext cx="5682343" cy="3139321"/>
          </a:xfrm>
          <a:prstGeom prst="rect">
            <a:avLst/>
          </a:prstGeom>
          <a:noFill/>
        </p:spPr>
        <p:txBody>
          <a:bodyPr wrap="square" rtlCol="0">
            <a:spAutoFit/>
          </a:bodyPr>
          <a:lstStyle/>
          <a:p>
            <a:pPr algn="ctr"/>
            <a:r>
              <a:rPr lang="fr-FR" b="1" dirty="0"/>
              <a:t>Sujet 6 : Domaine </a:t>
            </a:r>
            <a:r>
              <a:rPr lang="fr-FR" b="1" dirty="0" err="1"/>
              <a:t>Metaverse</a:t>
            </a:r>
            <a:r>
              <a:rPr lang="fr-FR" b="1" dirty="0"/>
              <a:t>, Innovation &amp; RA</a:t>
            </a:r>
          </a:p>
          <a:p>
            <a:pPr algn="ctr"/>
            <a:r>
              <a:rPr lang="fr-FR" dirty="0">
                <a:latin typeface="Calibri" panose="020F0502020204030204" pitchFamily="34" charset="0"/>
              </a:rPr>
              <a:t> </a:t>
            </a:r>
            <a:r>
              <a:rPr lang="en-ZA" sz="1800" b="1" dirty="0">
                <a:effectLst/>
                <a:latin typeface="Calibri" panose="020F0502020204030204" pitchFamily="34" charset="0"/>
                <a:ea typeface="Calibri" panose="020F0502020204030204" pitchFamily="34" charset="0"/>
              </a:rPr>
              <a:t>Warehouse Connect Simulation :</a:t>
            </a:r>
            <a:endParaRPr lang="fr-FR" sz="1800" dirty="0">
              <a:effectLst/>
              <a:latin typeface="Calibri" panose="020F0502020204030204" pitchFamily="34" charset="0"/>
              <a:ea typeface="Calibri" panose="020F0502020204030204" pitchFamily="34" charset="0"/>
            </a:endParaRPr>
          </a:p>
          <a:p>
            <a:pPr algn="ctr"/>
            <a:r>
              <a:rPr lang="fr-FR" sz="1800" dirty="0">
                <a:effectLst/>
                <a:latin typeface="Calibri" panose="020F0502020204030204" pitchFamily="34" charset="0"/>
                <a:ea typeface="Calibri" panose="020F0502020204030204" pitchFamily="34" charset="0"/>
              </a:rPr>
              <a:t>Etude, Conception et Optimisation des process de gestion de l’entrepôt avec une simulation 3D.</a:t>
            </a:r>
          </a:p>
          <a:p>
            <a:pPr algn="ctr"/>
            <a:r>
              <a:rPr lang="fr-FR" sz="1800" dirty="0">
                <a:effectLst/>
                <a:latin typeface="Calibri" panose="020F0502020204030204" pitchFamily="34" charset="0"/>
                <a:ea typeface="Calibri" panose="020F0502020204030204" pitchFamily="34" charset="0"/>
              </a:rPr>
              <a:t>Technologie &amp; Environnement :Lean </a:t>
            </a:r>
            <a:r>
              <a:rPr lang="fr-FR" sz="1800" dirty="0" err="1">
                <a:effectLst/>
                <a:latin typeface="Calibri" panose="020F0502020204030204" pitchFamily="34" charset="0"/>
                <a:ea typeface="Calibri" panose="020F0502020204030204" pitchFamily="34" charset="0"/>
              </a:rPr>
              <a:t>Manufactoring</a:t>
            </a:r>
            <a:r>
              <a:rPr lang="fr-FR" sz="1800" dirty="0">
                <a:effectLst/>
                <a:latin typeface="Calibri" panose="020F0502020204030204" pitchFamily="34" charset="0"/>
                <a:ea typeface="Calibri" panose="020F0502020204030204" pitchFamily="34" charset="0"/>
              </a:rPr>
              <a:t>, RFID, Python, Microsoft Product, HoloLens 2, Visual Studio, HoloLens 2 </a:t>
            </a:r>
            <a:r>
              <a:rPr lang="fr-FR" sz="1800" dirty="0" err="1">
                <a:effectLst/>
                <a:latin typeface="Calibri" panose="020F0502020204030204" pitchFamily="34" charset="0"/>
                <a:ea typeface="Calibri" panose="020F0502020204030204" pitchFamily="34" charset="0"/>
              </a:rPr>
              <a:t>Emulator</a:t>
            </a:r>
            <a:r>
              <a:rPr lang="fr-FR" sz="1800" dirty="0">
                <a:effectLst/>
                <a:latin typeface="Calibri" panose="020F0502020204030204" pitchFamily="34" charset="0"/>
                <a:ea typeface="Calibri" panose="020F0502020204030204" pitchFamily="34" charset="0"/>
              </a:rPr>
              <a:t>, MRTK</a:t>
            </a:r>
          </a:p>
          <a:p>
            <a:pPr algn="ctr"/>
            <a:r>
              <a:rPr lang="fr-FR" sz="1800" dirty="0">
                <a:effectLst/>
                <a:latin typeface="Calibri" panose="020F0502020204030204" pitchFamily="34" charset="0"/>
                <a:ea typeface="Calibri" panose="020F0502020204030204" pitchFamily="34" charset="0"/>
              </a:rPr>
              <a:t>Formation : Ingénieur \Master</a:t>
            </a:r>
          </a:p>
          <a:p>
            <a:pPr algn="ctr"/>
            <a:r>
              <a:rPr lang="fr-FR" sz="1800" dirty="0">
                <a:effectLst/>
                <a:latin typeface="Calibri" panose="020F0502020204030204" pitchFamily="34" charset="0"/>
                <a:ea typeface="Calibri" panose="020F0502020204030204" pitchFamily="34" charset="0"/>
              </a:rPr>
              <a:t>Période : 6 mois</a:t>
            </a:r>
          </a:p>
          <a:p>
            <a:pPr algn="ctr"/>
            <a:endParaRPr lang="fr-FR" dirty="0">
              <a:latin typeface="Calibri" panose="020F0502020204030204" pitchFamily="34" charset="0"/>
            </a:endParaRPr>
          </a:p>
          <a:p>
            <a:pPr algn="ctr"/>
            <a:endParaRPr lang="fr-FR" b="1" dirty="0"/>
          </a:p>
        </p:txBody>
      </p:sp>
      <p:sp>
        <p:nvSpPr>
          <p:cNvPr id="7" name="ZoneTexte 6">
            <a:extLst>
              <a:ext uri="{FF2B5EF4-FFF2-40B4-BE49-F238E27FC236}">
                <a16:creationId xmlns:a16="http://schemas.microsoft.com/office/drawing/2014/main" id="{5ADA40C8-9250-81D4-BB50-3BCF786FBCFC}"/>
              </a:ext>
            </a:extLst>
          </p:cNvPr>
          <p:cNvSpPr txBox="1"/>
          <p:nvPr/>
        </p:nvSpPr>
        <p:spPr>
          <a:xfrm>
            <a:off x="5797770" y="978790"/>
            <a:ext cx="5051395" cy="3139321"/>
          </a:xfrm>
          <a:prstGeom prst="rect">
            <a:avLst/>
          </a:prstGeom>
          <a:noFill/>
        </p:spPr>
        <p:txBody>
          <a:bodyPr wrap="square" rtlCol="0">
            <a:spAutoFit/>
          </a:bodyPr>
          <a:lstStyle/>
          <a:p>
            <a:pPr lvl="0" algn="ctr"/>
            <a:r>
              <a:rPr lang="fr-FR" sz="1800" b="1" dirty="0">
                <a:effectLst/>
                <a:latin typeface="Calibri" panose="020F0502020204030204" pitchFamily="34" charset="0"/>
                <a:ea typeface="Times New Roman" panose="02020603050405020304" pitchFamily="18" charset="0"/>
              </a:rPr>
              <a:t>Sujet 5</a:t>
            </a:r>
            <a:r>
              <a:rPr lang="fr-FR" sz="1800" dirty="0">
                <a:effectLst/>
                <a:latin typeface="Calibri" panose="020F0502020204030204" pitchFamily="34" charset="0"/>
                <a:ea typeface="Times New Roman" panose="02020603050405020304" pitchFamily="18" charset="0"/>
              </a:rPr>
              <a:t> </a:t>
            </a:r>
            <a:r>
              <a:rPr lang="fr-FR" sz="1800" b="1" dirty="0">
                <a:effectLst/>
                <a:latin typeface="Calibri" panose="020F0502020204030204" pitchFamily="34" charset="0"/>
                <a:ea typeface="Times New Roman" panose="02020603050405020304" pitchFamily="18" charset="0"/>
              </a:rPr>
              <a:t>: </a:t>
            </a:r>
            <a:r>
              <a:rPr lang="fr-FR" sz="1800" b="1" dirty="0" err="1">
                <a:effectLst/>
                <a:latin typeface="Calibri" panose="020F0502020204030204" pitchFamily="34" charset="0"/>
                <a:ea typeface="Times New Roman" panose="02020603050405020304" pitchFamily="18" charset="0"/>
              </a:rPr>
              <a:t>Metaverse</a:t>
            </a:r>
            <a:r>
              <a:rPr lang="fr-FR" sz="1800" b="1" dirty="0">
                <a:effectLst/>
                <a:latin typeface="Calibri" panose="020F0502020204030204" pitchFamily="34" charset="0"/>
                <a:ea typeface="Times New Roman" panose="02020603050405020304" pitchFamily="18" charset="0"/>
              </a:rPr>
              <a:t>, Innovation</a:t>
            </a:r>
            <a:r>
              <a:rPr lang="fr-FR" b="1" dirty="0">
                <a:latin typeface="Calibri" panose="020F0502020204030204" pitchFamily="34" charset="0"/>
                <a:ea typeface="Times New Roman" panose="02020603050405020304" pitchFamily="18" charset="0"/>
              </a:rPr>
              <a:t> &amp; RA</a:t>
            </a:r>
            <a:endParaRPr lang="fr-FR" sz="1800" b="1" dirty="0">
              <a:effectLst/>
              <a:latin typeface="Calibri" panose="020F0502020204030204" pitchFamily="34" charset="0"/>
              <a:ea typeface="Times New Roman" panose="02020603050405020304" pitchFamily="18" charset="0"/>
            </a:endParaRPr>
          </a:p>
          <a:p>
            <a:pPr algn="ctr"/>
            <a:r>
              <a:rPr lang="fr-FR" sz="1800" b="1" dirty="0">
                <a:effectLst/>
                <a:latin typeface="Calibri" panose="020F0502020204030204" pitchFamily="34" charset="0"/>
                <a:ea typeface="Calibri" panose="020F0502020204030204" pitchFamily="34" charset="0"/>
              </a:rPr>
              <a:t>CARDIOVASCULAR SYSTEM Simulation :</a:t>
            </a:r>
            <a:endParaRPr lang="fr-FR" sz="1800" dirty="0">
              <a:effectLst/>
              <a:latin typeface="Calibri" panose="020F0502020204030204" pitchFamily="34" charset="0"/>
              <a:ea typeface="Calibri" panose="020F0502020204030204" pitchFamily="34" charset="0"/>
            </a:endParaRPr>
          </a:p>
          <a:p>
            <a:pPr algn="ctr"/>
            <a:r>
              <a:rPr lang="fr-FR" dirty="0">
                <a:latin typeface="Calibri" panose="020F0502020204030204" pitchFamily="34" charset="0"/>
                <a:ea typeface="Calibri" panose="020F0502020204030204" pitchFamily="34" charset="0"/>
              </a:rPr>
              <a:t>M</a:t>
            </a:r>
            <a:r>
              <a:rPr lang="fr-FR" sz="1800" dirty="0">
                <a:effectLst/>
                <a:latin typeface="Calibri" panose="020F0502020204030204" pitchFamily="34" charset="0"/>
                <a:ea typeface="Calibri" panose="020F0502020204030204" pitchFamily="34" charset="0"/>
              </a:rPr>
              <a:t>ise en place d’une plateforme d’éducation en </a:t>
            </a:r>
            <a:r>
              <a:rPr lang="fr-FR" sz="1800" dirty="0" err="1">
                <a:effectLst/>
                <a:latin typeface="Calibri" panose="020F0502020204030204" pitchFamily="34" charset="0"/>
                <a:ea typeface="Calibri" panose="020F0502020204030204" pitchFamily="34" charset="0"/>
              </a:rPr>
              <a:t>Metaverse</a:t>
            </a:r>
            <a:r>
              <a:rPr lang="fr-FR" sz="1800" dirty="0">
                <a:effectLst/>
                <a:latin typeface="Calibri" panose="020F0502020204030204" pitchFamily="34" charset="0"/>
                <a:ea typeface="Calibri" panose="020F0502020204030204" pitchFamily="34" charset="0"/>
              </a:rPr>
              <a:t> permettant de faciliter l’apprentissage dans un environnement de réalité virtuelle.</a:t>
            </a:r>
          </a:p>
          <a:p>
            <a:pPr algn="ctr"/>
            <a:r>
              <a:rPr lang="fr-FR" sz="1800" dirty="0">
                <a:effectLst/>
                <a:latin typeface="Calibri" panose="020F0502020204030204" pitchFamily="34" charset="0"/>
                <a:ea typeface="Calibri" panose="020F0502020204030204" pitchFamily="34" charset="0"/>
              </a:rPr>
              <a:t>Technologie &amp; Environnement :  PHP, Python, Microsoft Product, HoloLens 2, Visual Studio, HoloLens 2 </a:t>
            </a:r>
            <a:r>
              <a:rPr lang="fr-FR" sz="1800" dirty="0" err="1">
                <a:effectLst/>
                <a:latin typeface="Calibri" panose="020F0502020204030204" pitchFamily="34" charset="0"/>
                <a:ea typeface="Calibri" panose="020F0502020204030204" pitchFamily="34" charset="0"/>
              </a:rPr>
              <a:t>Emulator</a:t>
            </a:r>
            <a:r>
              <a:rPr lang="fr-FR" sz="1800" dirty="0">
                <a:effectLst/>
                <a:latin typeface="Calibri" panose="020F0502020204030204" pitchFamily="34" charset="0"/>
                <a:ea typeface="Calibri" panose="020F0502020204030204" pitchFamily="34" charset="0"/>
              </a:rPr>
              <a:t>, MRTK</a:t>
            </a:r>
          </a:p>
          <a:p>
            <a:pPr algn="ctr"/>
            <a:r>
              <a:rPr lang="fr-FR" sz="1800" dirty="0">
                <a:effectLst/>
                <a:latin typeface="Calibri" panose="020F0502020204030204" pitchFamily="34" charset="0"/>
                <a:ea typeface="Calibri" panose="020F0502020204030204" pitchFamily="34" charset="0"/>
              </a:rPr>
              <a:t>Formation : Ingénieur \Master</a:t>
            </a:r>
          </a:p>
          <a:p>
            <a:pPr algn="ctr"/>
            <a:r>
              <a:rPr lang="fr-FR" sz="1800" dirty="0">
                <a:effectLst/>
                <a:latin typeface="Calibri" panose="020F0502020204030204" pitchFamily="34" charset="0"/>
                <a:ea typeface="Calibri" panose="020F0502020204030204" pitchFamily="34" charset="0"/>
              </a:rPr>
              <a:t>Période : 6 mois</a:t>
            </a:r>
          </a:p>
          <a:p>
            <a:pPr lvl="0" algn="ctr"/>
            <a:r>
              <a:rPr lang="fr-FR" sz="1800" dirty="0">
                <a:effectLst/>
                <a:latin typeface="Calibri" panose="020F0502020204030204" pitchFamily="34" charset="0"/>
                <a:ea typeface="Times New Roman" panose="02020603050405020304" pitchFamily="18" charset="0"/>
              </a:rPr>
              <a:t> </a:t>
            </a:r>
          </a:p>
        </p:txBody>
      </p:sp>
      <p:sp>
        <p:nvSpPr>
          <p:cNvPr id="34" name="Corde 33">
            <a:extLst>
              <a:ext uri="{FF2B5EF4-FFF2-40B4-BE49-F238E27FC236}">
                <a16:creationId xmlns:a16="http://schemas.microsoft.com/office/drawing/2014/main" id="{AF31DBB2-E2D3-A7B4-E660-3E645DF75D39}"/>
              </a:ext>
            </a:extLst>
          </p:cNvPr>
          <p:cNvSpPr/>
          <p:nvPr/>
        </p:nvSpPr>
        <p:spPr>
          <a:xfrm rot="1345625">
            <a:off x="10955878" y="782644"/>
            <a:ext cx="1762563" cy="1760561"/>
          </a:xfrm>
          <a:prstGeom prst="chor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Corde 34">
            <a:extLst>
              <a:ext uri="{FF2B5EF4-FFF2-40B4-BE49-F238E27FC236}">
                <a16:creationId xmlns:a16="http://schemas.microsoft.com/office/drawing/2014/main" id="{2D1834BC-FB07-E507-82C1-06EB0F1D0269}"/>
              </a:ext>
            </a:extLst>
          </p:cNvPr>
          <p:cNvSpPr/>
          <p:nvPr/>
        </p:nvSpPr>
        <p:spPr>
          <a:xfrm rot="20254375" flipH="1">
            <a:off x="-536028" y="4724793"/>
            <a:ext cx="1762563" cy="1760561"/>
          </a:xfrm>
          <a:prstGeom prst="chor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918913AC-5125-C3CA-F820-5A8CDFEE9C74}"/>
              </a:ext>
            </a:extLst>
          </p:cNvPr>
          <p:cNvSpPr txBox="1"/>
          <p:nvPr/>
        </p:nvSpPr>
        <p:spPr>
          <a:xfrm>
            <a:off x="303165" y="1052093"/>
            <a:ext cx="5051395" cy="2862322"/>
          </a:xfrm>
          <a:prstGeom prst="rect">
            <a:avLst/>
          </a:prstGeom>
          <a:noFill/>
        </p:spPr>
        <p:txBody>
          <a:bodyPr wrap="square" rtlCol="0">
            <a:spAutoFit/>
          </a:bodyPr>
          <a:lstStyle/>
          <a:p>
            <a:pPr algn="ctr"/>
            <a:r>
              <a:rPr lang="fr-FR" b="1" dirty="0"/>
              <a:t>Sujet 4 : Domaine IT Security</a:t>
            </a:r>
          </a:p>
          <a:p>
            <a:pPr algn="ctr"/>
            <a:r>
              <a:rPr lang="fr-FR" sz="1800" b="1" dirty="0">
                <a:effectLst/>
                <a:latin typeface="Calibri" panose="020F0502020204030204" pitchFamily="34" charset="0"/>
                <a:ea typeface="Calibri" panose="020F0502020204030204" pitchFamily="34" charset="0"/>
              </a:rPr>
              <a:t>ISO27001&amp;2-Version 2022 :</a:t>
            </a:r>
            <a:endParaRPr lang="fr-FR" sz="1800" dirty="0">
              <a:effectLst/>
              <a:latin typeface="Calibri" panose="020F0502020204030204" pitchFamily="34" charset="0"/>
              <a:ea typeface="Calibri" panose="020F0502020204030204" pitchFamily="34" charset="0"/>
            </a:endParaRPr>
          </a:p>
          <a:p>
            <a:pPr algn="ctr"/>
            <a:r>
              <a:rPr lang="fr-FR" dirty="0">
                <a:latin typeface="Calibri" panose="020F0502020204030204" pitchFamily="34" charset="0"/>
              </a:rPr>
              <a:t>Migration du SMSI présent vers ISO27001:2022.</a:t>
            </a:r>
          </a:p>
          <a:p>
            <a:pPr algn="ctr"/>
            <a:r>
              <a:rPr lang="fr-FR" dirty="0">
                <a:latin typeface="Calibri" panose="020F0502020204030204" pitchFamily="34" charset="0"/>
              </a:rPr>
              <a:t>Technologie &amp; Environnement : Power BI, Microsoft Power Automate: iso27001/2 version 2022 </a:t>
            </a:r>
          </a:p>
          <a:p>
            <a:pPr algn="ctr"/>
            <a:r>
              <a:rPr lang="fr-FR" dirty="0">
                <a:latin typeface="Calibri" panose="020F0502020204030204" pitchFamily="34" charset="0"/>
              </a:rPr>
              <a:t>Formation: Ingénieur \Master Sécurité d’information\</a:t>
            </a:r>
            <a:r>
              <a:rPr lang="fr-FR" dirty="0" err="1">
                <a:latin typeface="Calibri" panose="020F0502020204030204" pitchFamily="34" charset="0"/>
              </a:rPr>
              <a:t>Cybersecurity</a:t>
            </a:r>
            <a:endParaRPr lang="fr-FR" dirty="0">
              <a:latin typeface="Calibri" panose="020F0502020204030204" pitchFamily="34" charset="0"/>
            </a:endParaRPr>
          </a:p>
          <a:p>
            <a:pPr algn="ctr"/>
            <a:r>
              <a:rPr lang="fr-FR" dirty="0">
                <a:latin typeface="Calibri" panose="020F0502020204030204" pitchFamily="34" charset="0"/>
              </a:rPr>
              <a:t>Période : 4 mois</a:t>
            </a:r>
          </a:p>
          <a:p>
            <a:pPr algn="ctr"/>
            <a:r>
              <a:rPr lang="fr-FR" dirty="0">
                <a:latin typeface="Calibri" panose="020F0502020204030204" pitchFamily="34" charset="0"/>
              </a:rPr>
              <a:t> </a:t>
            </a:r>
          </a:p>
          <a:p>
            <a:pPr algn="ctr"/>
            <a:endParaRPr lang="fr-FR" b="1" dirty="0"/>
          </a:p>
        </p:txBody>
      </p:sp>
    </p:spTree>
    <p:extLst>
      <p:ext uri="{BB962C8B-B14F-4D97-AF65-F5344CB8AC3E}">
        <p14:creationId xmlns:p14="http://schemas.microsoft.com/office/powerpoint/2010/main" val="1248331676"/>
      </p:ext>
    </p:extLst>
  </p:cSld>
  <p:clrMapOvr>
    <a:masterClrMapping/>
  </p:clrMapOvr>
</p:sld>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29573</TotalTime>
  <Words>1503</Words>
  <Application>Microsoft Office PowerPoint</Application>
  <PresentationFormat>Grand écran</PresentationFormat>
  <Paragraphs>155</Paragraphs>
  <Slides>13</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13</vt:i4>
      </vt:variant>
    </vt:vector>
  </HeadingPairs>
  <TitlesOfParts>
    <vt:vector size="18" baseType="lpstr">
      <vt:lpstr>Arial</vt:lpstr>
      <vt:lpstr>Calibri</vt:lpstr>
      <vt:lpstr>Calibri Light</vt:lpstr>
      <vt:lpstr>Symbol</vt:lpstr>
      <vt:lpstr>1_Thème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Nahed SLIMANE</dc:creator>
  <cp:lastModifiedBy>Nahed SLIMANE</cp:lastModifiedBy>
  <cp:revision>48</cp:revision>
  <dcterms:created xsi:type="dcterms:W3CDTF">2022-11-14T13:54:25Z</dcterms:created>
  <dcterms:modified xsi:type="dcterms:W3CDTF">2023-01-03T11:41:12Z</dcterms:modified>
</cp:coreProperties>
</file>